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1"/>
  </p:notesMasterIdLst>
  <p:sldIdLst>
    <p:sldId id="256" r:id="rId2"/>
    <p:sldId id="273" r:id="rId3"/>
    <p:sldId id="258" r:id="rId4"/>
    <p:sldId id="265" r:id="rId5"/>
    <p:sldId id="257" r:id="rId6"/>
    <p:sldId id="266" r:id="rId7"/>
    <p:sldId id="271" r:id="rId8"/>
    <p:sldId id="272" r:id="rId9"/>
    <p:sldId id="259" r:id="rId10"/>
    <p:sldId id="260" r:id="rId11"/>
    <p:sldId id="261" r:id="rId12"/>
    <p:sldId id="267" r:id="rId13"/>
    <p:sldId id="268" r:id="rId14"/>
    <p:sldId id="262" r:id="rId15"/>
    <p:sldId id="270" r:id="rId16"/>
    <p:sldId id="269" r:id="rId17"/>
    <p:sldId id="263" r:id="rId18"/>
    <p:sldId id="264"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F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F6575-6BBD-4D45-BEFA-BE45EEC9EC28}" v="69" dt="2025-02-27T09:46:39.9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24"/>
    <p:restoredTop sz="81037"/>
  </p:normalViewPr>
  <p:slideViewPr>
    <p:cSldViewPr snapToGrid="0">
      <p:cViewPr varScale="1">
        <p:scale>
          <a:sx n="98" d="100"/>
          <a:sy n="98" d="100"/>
        </p:scale>
        <p:origin x="10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B90AE890-D558-CD41-834F-69100BBBCC82}"/>
    <pc:docChg chg="undo redo custSel addSld delSld modSld sldOrd">
      <pc:chgData name="Omar Choudhry" userId="7e802f98-9170-4306-b59f-36dfa75ece39" providerId="ADAL" clId="{B90AE890-D558-CD41-834F-69100BBBCC82}" dt="2025-01-10T17:10:23.314" v="4612" actId="20577"/>
      <pc:docMkLst>
        <pc:docMk/>
      </pc:docMkLst>
      <pc:sldChg chg="addSp delSp modSp mod modNotesTx">
        <pc:chgData name="Omar Choudhry" userId="7e802f98-9170-4306-b59f-36dfa75ece39" providerId="ADAL" clId="{B90AE890-D558-CD41-834F-69100BBBCC82}" dt="2025-01-10T17:03:22.978" v="3736" actId="20577"/>
        <pc:sldMkLst>
          <pc:docMk/>
          <pc:sldMk cId="1339862571" sldId="256"/>
        </pc:sldMkLst>
        <pc:spChg chg="mod">
          <ac:chgData name="Omar Choudhry" userId="7e802f98-9170-4306-b59f-36dfa75ece39" providerId="ADAL" clId="{B90AE890-D558-CD41-834F-69100BBBCC82}" dt="2025-01-10T17:03:22.978" v="3736" actId="20577"/>
          <ac:spMkLst>
            <pc:docMk/>
            <pc:sldMk cId="1339862571" sldId="256"/>
            <ac:spMk id="2" creationId="{8585DA62-143A-7FD7-8C3F-25DABCBEBB06}"/>
          </ac:spMkLst>
        </pc:spChg>
        <pc:picChg chg="add del mod">
          <ac:chgData name="Omar Choudhry" userId="7e802f98-9170-4306-b59f-36dfa75ece39" providerId="ADAL" clId="{B90AE890-D558-CD41-834F-69100BBBCC82}" dt="2025-01-10T17:03:14.909" v="3733" actId="1076"/>
          <ac:picMkLst>
            <pc:docMk/>
            <pc:sldMk cId="1339862571" sldId="256"/>
            <ac:picMk id="17" creationId="{4900FFCA-5684-73F8-AD25-55DF66C34FE7}"/>
          </ac:picMkLst>
        </pc:picChg>
      </pc:sldChg>
      <pc:sldChg chg="addSp delSp modSp mod modAnim modNotesTx">
        <pc:chgData name="Omar Choudhry" userId="7e802f98-9170-4306-b59f-36dfa75ece39" providerId="ADAL" clId="{B90AE890-D558-CD41-834F-69100BBBCC82}" dt="2025-01-09T14:07:29.154" v="2821"/>
        <pc:sldMkLst>
          <pc:docMk/>
          <pc:sldMk cId="32766116" sldId="257"/>
        </pc:sldMkLst>
        <pc:spChg chg="add mod">
          <ac:chgData name="Omar Choudhry" userId="7e802f98-9170-4306-b59f-36dfa75ece39" providerId="ADAL" clId="{B90AE890-D558-CD41-834F-69100BBBCC82}" dt="2025-01-09T14:07:28.086" v="2820" actId="15"/>
          <ac:spMkLst>
            <pc:docMk/>
            <pc:sldMk cId="32766116" sldId="257"/>
            <ac:spMk id="6" creationId="{0C1735C1-C071-E3F6-92CC-F985D41035F0}"/>
          </ac:spMkLst>
        </pc:spChg>
      </pc:sldChg>
      <pc:sldChg chg="modSp mod modAnim">
        <pc:chgData name="Omar Choudhry" userId="7e802f98-9170-4306-b59f-36dfa75ece39" providerId="ADAL" clId="{B90AE890-D558-CD41-834F-69100BBBCC82}" dt="2025-01-09T11:41:20.306" v="771"/>
        <pc:sldMkLst>
          <pc:docMk/>
          <pc:sldMk cId="2870782839" sldId="258"/>
        </pc:sldMkLst>
        <pc:spChg chg="mod">
          <ac:chgData name="Omar Choudhry" userId="7e802f98-9170-4306-b59f-36dfa75ece39" providerId="ADAL" clId="{B90AE890-D558-CD41-834F-69100BBBCC82}" dt="2025-01-09T11:39:47.377" v="759" actId="20577"/>
          <ac:spMkLst>
            <pc:docMk/>
            <pc:sldMk cId="2870782839" sldId="258"/>
            <ac:spMk id="3" creationId="{6867D0CA-A709-C471-92FA-433D4D0C9073}"/>
          </ac:spMkLst>
        </pc:spChg>
      </pc:sldChg>
      <pc:sldChg chg="addSp delSp modSp mod delAnim modAnim modNotesTx">
        <pc:chgData name="Omar Choudhry" userId="7e802f98-9170-4306-b59f-36dfa75ece39" providerId="ADAL" clId="{B90AE890-D558-CD41-834F-69100BBBCC82}" dt="2025-01-09T14:05:22.178" v="2625"/>
        <pc:sldMkLst>
          <pc:docMk/>
          <pc:sldMk cId="202436034" sldId="259"/>
        </pc:sldMkLst>
        <pc:spChg chg="mod">
          <ac:chgData name="Omar Choudhry" userId="7e802f98-9170-4306-b59f-36dfa75ece39" providerId="ADAL" clId="{B90AE890-D558-CD41-834F-69100BBBCC82}" dt="2025-01-09T12:30:23.396" v="2161"/>
          <ac:spMkLst>
            <pc:docMk/>
            <pc:sldMk cId="202436034" sldId="259"/>
            <ac:spMk id="2" creationId="{88543DD5-9B16-2E41-B2E3-2FEB1A3903C1}"/>
          </ac:spMkLst>
        </pc:spChg>
        <pc:spChg chg="add mod">
          <ac:chgData name="Omar Choudhry" userId="7e802f98-9170-4306-b59f-36dfa75ece39" providerId="ADAL" clId="{B90AE890-D558-CD41-834F-69100BBBCC82}" dt="2025-01-09T14:05:05.025" v="2621" actId="113"/>
          <ac:spMkLst>
            <pc:docMk/>
            <pc:sldMk cId="202436034" sldId="259"/>
            <ac:spMk id="19" creationId="{549572F4-1DF0-C23B-BC0C-C64C768968BB}"/>
          </ac:spMkLst>
        </pc:spChg>
      </pc:sldChg>
      <pc:sldChg chg="addSp delSp modSp mod delAnim modAnim">
        <pc:chgData name="Omar Choudhry" userId="7e802f98-9170-4306-b59f-36dfa75ece39" providerId="ADAL" clId="{B90AE890-D558-CD41-834F-69100BBBCC82}" dt="2025-01-09T12:30:21.277" v="2160" actId="21"/>
        <pc:sldMkLst>
          <pc:docMk/>
          <pc:sldMk cId="2115083022" sldId="260"/>
        </pc:sldMkLst>
        <pc:spChg chg="mod">
          <ac:chgData name="Omar Choudhry" userId="7e802f98-9170-4306-b59f-36dfa75ece39" providerId="ADAL" clId="{B90AE890-D558-CD41-834F-69100BBBCC82}" dt="2025-01-09T12:30:21.277" v="2160" actId="21"/>
          <ac:spMkLst>
            <pc:docMk/>
            <pc:sldMk cId="2115083022" sldId="260"/>
            <ac:spMk id="2" creationId="{F64F5D28-9087-7425-AF8C-7A35736AF0DE}"/>
          </ac:spMkLst>
        </pc:spChg>
        <pc:spChg chg="add mod">
          <ac:chgData name="Omar Choudhry" userId="7e802f98-9170-4306-b59f-36dfa75ece39" providerId="ADAL" clId="{B90AE890-D558-CD41-834F-69100BBBCC82}" dt="2025-01-09T12:20:15.105" v="1252" actId="1035"/>
          <ac:spMkLst>
            <pc:docMk/>
            <pc:sldMk cId="2115083022" sldId="260"/>
            <ac:spMk id="13" creationId="{3A8AA727-0006-BF55-9F55-D0D5AC184C31}"/>
          </ac:spMkLst>
        </pc:spChg>
        <pc:spChg chg="add mod">
          <ac:chgData name="Omar Choudhry" userId="7e802f98-9170-4306-b59f-36dfa75ece39" providerId="ADAL" clId="{B90AE890-D558-CD41-834F-69100BBBCC82}" dt="2025-01-09T12:20:15.105" v="1252" actId="1035"/>
          <ac:spMkLst>
            <pc:docMk/>
            <pc:sldMk cId="2115083022" sldId="260"/>
            <ac:spMk id="14" creationId="{5806B349-34F8-9C98-F5C8-804D96097D0F}"/>
          </ac:spMkLst>
        </pc:spChg>
        <pc:spChg chg="add mod">
          <ac:chgData name="Omar Choudhry" userId="7e802f98-9170-4306-b59f-36dfa75ece39" providerId="ADAL" clId="{B90AE890-D558-CD41-834F-69100BBBCC82}" dt="2025-01-09T12:20:15.105" v="1252" actId="1035"/>
          <ac:spMkLst>
            <pc:docMk/>
            <pc:sldMk cId="2115083022" sldId="260"/>
            <ac:spMk id="15" creationId="{177FADCD-5C29-E519-ECB6-5BAD315FEFCF}"/>
          </ac:spMkLst>
        </pc:spChg>
        <pc:spChg chg="add mod">
          <ac:chgData name="Omar Choudhry" userId="7e802f98-9170-4306-b59f-36dfa75ece39" providerId="ADAL" clId="{B90AE890-D558-CD41-834F-69100BBBCC82}" dt="2025-01-09T12:20:15.105" v="1252" actId="1035"/>
          <ac:spMkLst>
            <pc:docMk/>
            <pc:sldMk cId="2115083022" sldId="260"/>
            <ac:spMk id="16" creationId="{37BB056A-019D-F8D6-E80F-662AE7BCD86C}"/>
          </ac:spMkLst>
        </pc:spChg>
        <pc:spChg chg="add mod">
          <ac:chgData name="Omar Choudhry" userId="7e802f98-9170-4306-b59f-36dfa75ece39" providerId="ADAL" clId="{B90AE890-D558-CD41-834F-69100BBBCC82}" dt="2025-01-09T12:20:15.105" v="1252" actId="1035"/>
          <ac:spMkLst>
            <pc:docMk/>
            <pc:sldMk cId="2115083022" sldId="260"/>
            <ac:spMk id="19" creationId="{F3DFBAD2-0895-29D1-76F7-CF1357EC98ED}"/>
          </ac:spMkLst>
        </pc:spChg>
        <pc:spChg chg="add mod">
          <ac:chgData name="Omar Choudhry" userId="7e802f98-9170-4306-b59f-36dfa75ece39" providerId="ADAL" clId="{B90AE890-D558-CD41-834F-69100BBBCC82}" dt="2025-01-09T12:20:15.105" v="1252" actId="1035"/>
          <ac:spMkLst>
            <pc:docMk/>
            <pc:sldMk cId="2115083022" sldId="260"/>
            <ac:spMk id="21" creationId="{44BA8B9A-4B7B-F55B-10AC-2D28DA04FC4E}"/>
          </ac:spMkLst>
        </pc:spChg>
        <pc:spChg chg="add mod">
          <ac:chgData name="Omar Choudhry" userId="7e802f98-9170-4306-b59f-36dfa75ece39" providerId="ADAL" clId="{B90AE890-D558-CD41-834F-69100BBBCC82}" dt="2025-01-09T12:20:45.168" v="1255" actId="1076"/>
          <ac:spMkLst>
            <pc:docMk/>
            <pc:sldMk cId="2115083022" sldId="260"/>
            <ac:spMk id="22" creationId="{EEDD8057-9754-5AB3-84E0-78C4E2843DB1}"/>
          </ac:spMkLst>
        </pc:spChg>
        <pc:picChg chg="add mod">
          <ac:chgData name="Omar Choudhry" userId="7e802f98-9170-4306-b59f-36dfa75ece39" providerId="ADAL" clId="{B90AE890-D558-CD41-834F-69100BBBCC82}" dt="2025-01-09T12:20:15.105" v="1252" actId="1035"/>
          <ac:picMkLst>
            <pc:docMk/>
            <pc:sldMk cId="2115083022" sldId="260"/>
            <ac:picMk id="5" creationId="{FCD1849C-CC96-07A1-A028-FF6E58357606}"/>
          </ac:picMkLst>
        </pc:picChg>
        <pc:picChg chg="add mod">
          <ac:chgData name="Omar Choudhry" userId="7e802f98-9170-4306-b59f-36dfa75ece39" providerId="ADAL" clId="{B90AE890-D558-CD41-834F-69100BBBCC82}" dt="2025-01-09T12:20:15.105" v="1252" actId="1035"/>
          <ac:picMkLst>
            <pc:docMk/>
            <pc:sldMk cId="2115083022" sldId="260"/>
            <ac:picMk id="8" creationId="{4DDD26CB-6C9B-6AF1-916F-2F27B9770E95}"/>
          </ac:picMkLst>
        </pc:picChg>
        <pc:picChg chg="add mod">
          <ac:chgData name="Omar Choudhry" userId="7e802f98-9170-4306-b59f-36dfa75ece39" providerId="ADAL" clId="{B90AE890-D558-CD41-834F-69100BBBCC82}" dt="2025-01-09T12:20:15.105" v="1252" actId="1035"/>
          <ac:picMkLst>
            <pc:docMk/>
            <pc:sldMk cId="2115083022" sldId="260"/>
            <ac:picMk id="9" creationId="{D7DC0DE1-35AD-FD27-DBBE-33D9D6073C15}"/>
          </ac:picMkLst>
        </pc:picChg>
      </pc:sldChg>
      <pc:sldChg chg="addSp modSp mod">
        <pc:chgData name="Omar Choudhry" userId="7e802f98-9170-4306-b59f-36dfa75ece39" providerId="ADAL" clId="{B90AE890-D558-CD41-834F-69100BBBCC82}" dt="2025-01-09T12:49:51.431" v="2180" actId="14100"/>
        <pc:sldMkLst>
          <pc:docMk/>
          <pc:sldMk cId="3712783578" sldId="261"/>
        </pc:sldMkLst>
        <pc:spChg chg="mod">
          <ac:chgData name="Omar Choudhry" userId="7e802f98-9170-4306-b59f-36dfa75ece39" providerId="ADAL" clId="{B90AE890-D558-CD41-834F-69100BBBCC82}" dt="2025-01-09T12:49:14.403" v="2174" actId="122"/>
          <ac:spMkLst>
            <pc:docMk/>
            <pc:sldMk cId="3712783578" sldId="261"/>
            <ac:spMk id="3" creationId="{3A4016DE-5248-41F4-19F2-53509625533D}"/>
          </ac:spMkLst>
        </pc:spChg>
        <pc:picChg chg="add mod">
          <ac:chgData name="Omar Choudhry" userId="7e802f98-9170-4306-b59f-36dfa75ece39" providerId="ADAL" clId="{B90AE890-D558-CD41-834F-69100BBBCC82}" dt="2025-01-09T12:49:10.454" v="2172" actId="1076"/>
          <ac:picMkLst>
            <pc:docMk/>
            <pc:sldMk cId="3712783578" sldId="261"/>
            <ac:picMk id="6" creationId="{34010952-432A-BC90-6AA6-A18BE3633C68}"/>
          </ac:picMkLst>
        </pc:picChg>
        <pc:picChg chg="add mod">
          <ac:chgData name="Omar Choudhry" userId="7e802f98-9170-4306-b59f-36dfa75ece39" providerId="ADAL" clId="{B90AE890-D558-CD41-834F-69100BBBCC82}" dt="2025-01-09T12:49:51.431" v="2180" actId="14100"/>
          <ac:picMkLst>
            <pc:docMk/>
            <pc:sldMk cId="3712783578" sldId="261"/>
            <ac:picMk id="8" creationId="{C7DF0BF7-E881-D2D0-B550-BA27F9DA5C08}"/>
          </ac:picMkLst>
        </pc:picChg>
      </pc:sldChg>
      <pc:sldChg chg="addSp delSp modSp mod delAnim modAnim">
        <pc:chgData name="Omar Choudhry" userId="7e802f98-9170-4306-b59f-36dfa75ece39" providerId="ADAL" clId="{B90AE890-D558-CD41-834F-69100BBBCC82}" dt="2025-01-09T14:17:54.442" v="3051" actId="1076"/>
        <pc:sldMkLst>
          <pc:docMk/>
          <pc:sldMk cId="1254471692" sldId="262"/>
        </pc:sldMkLst>
        <pc:picChg chg="add mod">
          <ac:chgData name="Omar Choudhry" userId="7e802f98-9170-4306-b59f-36dfa75ece39" providerId="ADAL" clId="{B90AE890-D558-CD41-834F-69100BBBCC82}" dt="2025-01-09T14:17:54.442" v="3051" actId="1076"/>
          <ac:picMkLst>
            <pc:docMk/>
            <pc:sldMk cId="1254471692" sldId="262"/>
            <ac:picMk id="5" creationId="{BAD204DD-DC69-16E7-10CC-4D5B60A3B7DA}"/>
          </ac:picMkLst>
        </pc:picChg>
        <pc:picChg chg="add mod">
          <ac:chgData name="Omar Choudhry" userId="7e802f98-9170-4306-b59f-36dfa75ece39" providerId="ADAL" clId="{B90AE890-D558-CD41-834F-69100BBBCC82}" dt="2025-01-09T14:17:54.442" v="3051" actId="1076"/>
          <ac:picMkLst>
            <pc:docMk/>
            <pc:sldMk cId="1254471692" sldId="262"/>
            <ac:picMk id="11266" creationId="{F39FF386-DE7F-5049-A0CC-9E0124B162BE}"/>
          </ac:picMkLst>
        </pc:picChg>
      </pc:sldChg>
      <pc:sldChg chg="modSp mod">
        <pc:chgData name="Omar Choudhry" userId="7e802f98-9170-4306-b59f-36dfa75ece39" providerId="ADAL" clId="{B90AE890-D558-CD41-834F-69100BBBCC82}" dt="2025-01-09T14:44:51.919" v="3591" actId="20577"/>
        <pc:sldMkLst>
          <pc:docMk/>
          <pc:sldMk cId="1402553590" sldId="263"/>
        </pc:sldMkLst>
        <pc:spChg chg="mod">
          <ac:chgData name="Omar Choudhry" userId="7e802f98-9170-4306-b59f-36dfa75ece39" providerId="ADAL" clId="{B90AE890-D558-CD41-834F-69100BBBCC82}" dt="2025-01-09T14:44:51.919" v="3591" actId="20577"/>
          <ac:spMkLst>
            <pc:docMk/>
            <pc:sldMk cId="1402553590" sldId="263"/>
            <ac:spMk id="3" creationId="{8EE3DA9E-2EEC-CA7A-FC3F-FD9A6150B9FA}"/>
          </ac:spMkLst>
        </pc:spChg>
      </pc:sldChg>
      <pc:sldChg chg="addSp modSp mod">
        <pc:chgData name="Omar Choudhry" userId="7e802f98-9170-4306-b59f-36dfa75ece39" providerId="ADAL" clId="{B90AE890-D558-CD41-834F-69100BBBCC82}" dt="2025-01-09T14:41:02.565" v="3488" actId="1076"/>
        <pc:sldMkLst>
          <pc:docMk/>
          <pc:sldMk cId="2028357571" sldId="264"/>
        </pc:sldMkLst>
        <pc:spChg chg="mod">
          <ac:chgData name="Omar Choudhry" userId="7e802f98-9170-4306-b59f-36dfa75ece39" providerId="ADAL" clId="{B90AE890-D558-CD41-834F-69100BBBCC82}" dt="2025-01-09T14:35:11.356" v="3265" actId="14100"/>
          <ac:spMkLst>
            <pc:docMk/>
            <pc:sldMk cId="2028357571" sldId="264"/>
            <ac:spMk id="3" creationId="{41B199A7-A4E2-64BB-2EBB-1965DE2E1230}"/>
          </ac:spMkLst>
        </pc:spChg>
        <pc:spChg chg="add mod">
          <ac:chgData name="Omar Choudhry" userId="7e802f98-9170-4306-b59f-36dfa75ece39" providerId="ADAL" clId="{B90AE890-D558-CD41-834F-69100BBBCC82}" dt="2025-01-09T14:41:02.565" v="3488" actId="1076"/>
          <ac:spMkLst>
            <pc:docMk/>
            <pc:sldMk cId="2028357571" sldId="264"/>
            <ac:spMk id="5" creationId="{AB304209-E169-437F-1D8A-B985939C2E6F}"/>
          </ac:spMkLst>
        </pc:spChg>
        <pc:picChg chg="add mod">
          <ac:chgData name="Omar Choudhry" userId="7e802f98-9170-4306-b59f-36dfa75ece39" providerId="ADAL" clId="{B90AE890-D558-CD41-834F-69100BBBCC82}" dt="2025-01-09T14:40:39.745" v="3478" actId="1076"/>
          <ac:picMkLst>
            <pc:docMk/>
            <pc:sldMk cId="2028357571" sldId="264"/>
            <ac:picMk id="21506" creationId="{EA91E67C-E73C-C221-27A2-C6F7897AFF16}"/>
          </ac:picMkLst>
        </pc:picChg>
      </pc:sldChg>
      <pc:sldChg chg="addSp modSp add ord modAnim">
        <pc:chgData name="Omar Choudhry" userId="7e802f98-9170-4306-b59f-36dfa75ece39" providerId="ADAL" clId="{B90AE890-D558-CD41-834F-69100BBBCC82}" dt="2025-01-09T11:49:54.762" v="865"/>
        <pc:sldMkLst>
          <pc:docMk/>
          <pc:sldMk cId="2555136316" sldId="265"/>
        </pc:sldMkLst>
        <pc:picChg chg="mod">
          <ac:chgData name="Omar Choudhry" userId="7e802f98-9170-4306-b59f-36dfa75ece39" providerId="ADAL" clId="{B90AE890-D558-CD41-834F-69100BBBCC82}" dt="2025-01-09T11:46:54.251" v="849" actId="14100"/>
          <ac:picMkLst>
            <pc:docMk/>
            <pc:sldMk cId="2555136316" sldId="265"/>
            <ac:picMk id="1028" creationId="{A8C1C8C5-4217-95F3-4BC0-0E23526765C6}"/>
          </ac:picMkLst>
        </pc:picChg>
        <pc:picChg chg="mod">
          <ac:chgData name="Omar Choudhry" userId="7e802f98-9170-4306-b59f-36dfa75ece39" providerId="ADAL" clId="{B90AE890-D558-CD41-834F-69100BBBCC82}" dt="2025-01-09T11:46:40.991" v="844" actId="1076"/>
          <ac:picMkLst>
            <pc:docMk/>
            <pc:sldMk cId="2555136316" sldId="265"/>
            <ac:picMk id="1032" creationId="{AB6F047F-D589-1943-1082-8492AB566C9F}"/>
          </ac:picMkLst>
        </pc:picChg>
        <pc:picChg chg="mod">
          <ac:chgData name="Omar Choudhry" userId="7e802f98-9170-4306-b59f-36dfa75ece39" providerId="ADAL" clId="{B90AE890-D558-CD41-834F-69100BBBCC82}" dt="2025-01-09T11:47:08.282" v="852" actId="1076"/>
          <ac:picMkLst>
            <pc:docMk/>
            <pc:sldMk cId="2555136316" sldId="265"/>
            <ac:picMk id="1038" creationId="{7320D40C-00AB-B046-F1E8-634EE1B7D6FF}"/>
          </ac:picMkLst>
        </pc:picChg>
        <pc:picChg chg="mod">
          <ac:chgData name="Omar Choudhry" userId="7e802f98-9170-4306-b59f-36dfa75ece39" providerId="ADAL" clId="{B90AE890-D558-CD41-834F-69100BBBCC82}" dt="2025-01-09T11:46:58.642" v="850" actId="1076"/>
          <ac:picMkLst>
            <pc:docMk/>
            <pc:sldMk cId="2555136316" sldId="265"/>
            <ac:picMk id="1040" creationId="{C16E6ED1-106D-D0C3-8A89-74BFB63BA276}"/>
          </ac:picMkLst>
        </pc:picChg>
        <pc:picChg chg="mod">
          <ac:chgData name="Omar Choudhry" userId="7e802f98-9170-4306-b59f-36dfa75ece39" providerId="ADAL" clId="{B90AE890-D558-CD41-834F-69100BBBCC82}" dt="2025-01-09T11:47:01.262" v="851" actId="1076"/>
          <ac:picMkLst>
            <pc:docMk/>
            <pc:sldMk cId="2555136316" sldId="265"/>
            <ac:picMk id="1042" creationId="{D659F549-EB5D-7DE6-BFF5-084151B3CEB4}"/>
          </ac:picMkLst>
        </pc:picChg>
        <pc:picChg chg="add mod">
          <ac:chgData name="Omar Choudhry" userId="7e802f98-9170-4306-b59f-36dfa75ece39" providerId="ADAL" clId="{B90AE890-D558-CD41-834F-69100BBBCC82}" dt="2025-01-09T11:46:38.226" v="843" actId="1076"/>
          <ac:picMkLst>
            <pc:docMk/>
            <pc:sldMk cId="2555136316" sldId="265"/>
            <ac:picMk id="2050" creationId="{19BA7AF2-3C08-004F-62B7-DC925764349D}"/>
          </ac:picMkLst>
        </pc:picChg>
      </pc:sldChg>
      <pc:sldChg chg="addSp delSp modSp add del">
        <pc:chgData name="Omar Choudhry" userId="7e802f98-9170-4306-b59f-36dfa75ece39" providerId="ADAL" clId="{B90AE890-D558-CD41-834F-69100BBBCC82}" dt="2025-01-09T12:00:27.556" v="1037" actId="2696"/>
        <pc:sldMkLst>
          <pc:docMk/>
          <pc:sldMk cId="2341205029" sldId="266"/>
        </pc:sldMkLst>
      </pc:sldChg>
      <pc:sldChg chg="addSp delSp modSp add mod ord modAnim">
        <pc:chgData name="Omar Choudhry" userId="7e802f98-9170-4306-b59f-36dfa75ece39" providerId="ADAL" clId="{B90AE890-D558-CD41-834F-69100BBBCC82}" dt="2025-01-09T12:19:16.913" v="1244" actId="20578"/>
        <pc:sldMkLst>
          <pc:docMk/>
          <pc:sldMk cId="3510259464" sldId="266"/>
        </pc:sldMkLst>
        <pc:picChg chg="add mod">
          <ac:chgData name="Omar Choudhry" userId="7e802f98-9170-4306-b59f-36dfa75ece39" providerId="ADAL" clId="{B90AE890-D558-CD41-834F-69100BBBCC82}" dt="2025-01-09T12:06:37.098" v="1124" actId="1036"/>
          <ac:picMkLst>
            <pc:docMk/>
            <pc:sldMk cId="3510259464" sldId="266"/>
            <ac:picMk id="9" creationId="{CAAEE935-4DAB-F543-29CB-0F3A0ADE8E64}"/>
          </ac:picMkLst>
        </pc:picChg>
        <pc:picChg chg="add mod">
          <ac:chgData name="Omar Choudhry" userId="7e802f98-9170-4306-b59f-36dfa75ece39" providerId="ADAL" clId="{B90AE890-D558-CD41-834F-69100BBBCC82}" dt="2025-01-09T12:06:37.098" v="1124" actId="1036"/>
          <ac:picMkLst>
            <pc:docMk/>
            <pc:sldMk cId="3510259464" sldId="266"/>
            <ac:picMk id="6146" creationId="{19E55EAF-51F9-7205-7508-9CA17FEAB088}"/>
          </ac:picMkLst>
        </pc:picChg>
        <pc:picChg chg="add mod">
          <ac:chgData name="Omar Choudhry" userId="7e802f98-9170-4306-b59f-36dfa75ece39" providerId="ADAL" clId="{B90AE890-D558-CD41-834F-69100BBBCC82}" dt="2025-01-09T12:06:37.098" v="1124" actId="1036"/>
          <ac:picMkLst>
            <pc:docMk/>
            <pc:sldMk cId="3510259464" sldId="266"/>
            <ac:picMk id="6150" creationId="{B3D9FE85-3AE4-D9BA-A24C-5C85F200E272}"/>
          </ac:picMkLst>
        </pc:picChg>
      </pc:sldChg>
      <pc:sldChg chg="addSp delSp modSp add del mod delAnim modAnim">
        <pc:chgData name="Omar Choudhry" userId="7e802f98-9170-4306-b59f-36dfa75ece39" providerId="ADAL" clId="{B90AE890-D558-CD41-834F-69100BBBCC82}" dt="2025-01-09T12:19:08.545" v="1243" actId="2696"/>
        <pc:sldMkLst>
          <pc:docMk/>
          <pc:sldMk cId="955586058" sldId="267"/>
        </pc:sldMkLst>
      </pc:sldChg>
      <pc:sldChg chg="addSp delSp modSp add mod">
        <pc:chgData name="Omar Choudhry" userId="7e802f98-9170-4306-b59f-36dfa75ece39" providerId="ADAL" clId="{B90AE890-D558-CD41-834F-69100BBBCC82}" dt="2025-01-09T13:35:45.241" v="2253" actId="1076"/>
        <pc:sldMkLst>
          <pc:docMk/>
          <pc:sldMk cId="2112785865" sldId="267"/>
        </pc:sldMkLst>
        <pc:picChg chg="add mod">
          <ac:chgData name="Omar Choudhry" userId="7e802f98-9170-4306-b59f-36dfa75ece39" providerId="ADAL" clId="{B90AE890-D558-CD41-834F-69100BBBCC82}" dt="2025-01-09T13:35:42.249" v="2251" actId="1037"/>
          <ac:picMkLst>
            <pc:docMk/>
            <pc:sldMk cId="2112785865" sldId="267"/>
            <ac:picMk id="14" creationId="{22F82ED4-3B11-851E-740B-82E034285A41}"/>
          </ac:picMkLst>
        </pc:picChg>
        <pc:picChg chg="add mod">
          <ac:chgData name="Omar Choudhry" userId="7e802f98-9170-4306-b59f-36dfa75ece39" providerId="ADAL" clId="{B90AE890-D558-CD41-834F-69100BBBCC82}" dt="2025-01-09T13:35:43.391" v="2252" actId="1076"/>
          <ac:picMkLst>
            <pc:docMk/>
            <pc:sldMk cId="2112785865" sldId="267"/>
            <ac:picMk id="16" creationId="{D95C0EAA-3FAE-CDD9-0DB0-82DBC461FEBA}"/>
          </ac:picMkLst>
        </pc:picChg>
        <pc:picChg chg="add mod">
          <ac:chgData name="Omar Choudhry" userId="7e802f98-9170-4306-b59f-36dfa75ece39" providerId="ADAL" clId="{B90AE890-D558-CD41-834F-69100BBBCC82}" dt="2025-01-09T13:35:45.241" v="2253" actId="1076"/>
          <ac:picMkLst>
            <pc:docMk/>
            <pc:sldMk cId="2112785865" sldId="267"/>
            <ac:picMk id="22" creationId="{EEE4BC8D-45B1-1435-ACAC-958ACABAF7DC}"/>
          </ac:picMkLst>
        </pc:picChg>
      </pc:sldChg>
      <pc:sldChg chg="addSp delSp modSp add mod delAnim modAnim">
        <pc:chgData name="Omar Choudhry" userId="7e802f98-9170-4306-b59f-36dfa75ece39" providerId="ADAL" clId="{B90AE890-D558-CD41-834F-69100BBBCC82}" dt="2025-01-09T13:59:45.535" v="2520" actId="478"/>
        <pc:sldMkLst>
          <pc:docMk/>
          <pc:sldMk cId="1228897417" sldId="268"/>
        </pc:sldMkLst>
        <pc:spChg chg="add mod">
          <ac:chgData name="Omar Choudhry" userId="7e802f98-9170-4306-b59f-36dfa75ece39" providerId="ADAL" clId="{B90AE890-D558-CD41-834F-69100BBBCC82}" dt="2025-01-09T13:51:02.261" v="2430" actId="1076"/>
          <ac:spMkLst>
            <pc:docMk/>
            <pc:sldMk cId="1228897417" sldId="268"/>
            <ac:spMk id="29" creationId="{D083806C-1DE9-E724-9A31-7D89F6A830DE}"/>
          </ac:spMkLst>
        </pc:spChg>
        <pc:spChg chg="add mod">
          <ac:chgData name="Omar Choudhry" userId="7e802f98-9170-4306-b59f-36dfa75ece39" providerId="ADAL" clId="{B90AE890-D558-CD41-834F-69100BBBCC82}" dt="2025-01-09T13:58:18.349" v="2471" actId="20577"/>
          <ac:spMkLst>
            <pc:docMk/>
            <pc:sldMk cId="1228897417" sldId="268"/>
            <ac:spMk id="58" creationId="{3C5155D6-95C6-7FE1-AEFC-EB834B6F3948}"/>
          </ac:spMkLst>
        </pc:spChg>
        <pc:picChg chg="add mod">
          <ac:chgData name="Omar Choudhry" userId="7e802f98-9170-4306-b59f-36dfa75ece39" providerId="ADAL" clId="{B90AE890-D558-CD41-834F-69100BBBCC82}" dt="2025-01-09T13:47:15.533" v="2349" actId="1076"/>
          <ac:picMkLst>
            <pc:docMk/>
            <pc:sldMk cId="1228897417" sldId="268"/>
            <ac:picMk id="7" creationId="{09D7CB80-158A-E7B9-26F5-3E3A15515DD3}"/>
          </ac:picMkLst>
        </pc:picChg>
        <pc:picChg chg="add mod">
          <ac:chgData name="Omar Choudhry" userId="7e802f98-9170-4306-b59f-36dfa75ece39" providerId="ADAL" clId="{B90AE890-D558-CD41-834F-69100BBBCC82}" dt="2025-01-09T13:47:15.533" v="2349" actId="1076"/>
          <ac:picMkLst>
            <pc:docMk/>
            <pc:sldMk cId="1228897417" sldId="268"/>
            <ac:picMk id="9" creationId="{1B0AD63D-D1C3-1C20-C8E2-C52B68CA3B01}"/>
          </ac:picMkLst>
        </pc:picChg>
        <pc:picChg chg="add mod">
          <ac:chgData name="Omar Choudhry" userId="7e802f98-9170-4306-b59f-36dfa75ece39" providerId="ADAL" clId="{B90AE890-D558-CD41-834F-69100BBBCC82}" dt="2025-01-09T13:51:02.261" v="2430" actId="1076"/>
          <ac:picMkLst>
            <pc:docMk/>
            <pc:sldMk cId="1228897417" sldId="268"/>
            <ac:picMk id="10" creationId="{5629893D-C30B-5018-54E4-7C66BB771FA6}"/>
          </ac:picMkLst>
        </pc:picChg>
        <pc:picChg chg="add mod">
          <ac:chgData name="Omar Choudhry" userId="7e802f98-9170-4306-b59f-36dfa75ece39" providerId="ADAL" clId="{B90AE890-D558-CD41-834F-69100BBBCC82}" dt="2025-01-09T13:49:00.746" v="2397" actId="1076"/>
          <ac:picMkLst>
            <pc:docMk/>
            <pc:sldMk cId="1228897417" sldId="268"/>
            <ac:picMk id="12" creationId="{4709542E-0191-3699-DAAA-433DB9C57A7A}"/>
          </ac:picMkLst>
        </pc:picChg>
        <pc:picChg chg="add mod">
          <ac:chgData name="Omar Choudhry" userId="7e802f98-9170-4306-b59f-36dfa75ece39" providerId="ADAL" clId="{B90AE890-D558-CD41-834F-69100BBBCC82}" dt="2025-01-09T13:51:02.261" v="2430" actId="1076"/>
          <ac:picMkLst>
            <pc:docMk/>
            <pc:sldMk cId="1228897417" sldId="268"/>
            <ac:picMk id="13" creationId="{892CAC52-A3B6-7E2C-6350-3AB224314179}"/>
          </ac:picMkLst>
        </pc:picChg>
        <pc:picChg chg="add mod">
          <ac:chgData name="Omar Choudhry" userId="7e802f98-9170-4306-b59f-36dfa75ece39" providerId="ADAL" clId="{B90AE890-D558-CD41-834F-69100BBBCC82}" dt="2025-01-09T13:49:00.746" v="2397" actId="1076"/>
          <ac:picMkLst>
            <pc:docMk/>
            <pc:sldMk cId="1228897417" sldId="268"/>
            <ac:picMk id="15" creationId="{0627B9A3-87A8-0B7F-CBF1-D696ED2F2425}"/>
          </ac:picMkLst>
        </pc:picChg>
        <pc:picChg chg="add mod">
          <ac:chgData name="Omar Choudhry" userId="7e802f98-9170-4306-b59f-36dfa75ece39" providerId="ADAL" clId="{B90AE890-D558-CD41-834F-69100BBBCC82}" dt="2025-01-09T13:51:02.261" v="2430" actId="1076"/>
          <ac:picMkLst>
            <pc:docMk/>
            <pc:sldMk cId="1228897417" sldId="268"/>
            <ac:picMk id="17" creationId="{632225E3-D2EE-3D27-D17E-C3489E8429A6}"/>
          </ac:picMkLst>
        </pc:picChg>
        <pc:picChg chg="add mod">
          <ac:chgData name="Omar Choudhry" userId="7e802f98-9170-4306-b59f-36dfa75ece39" providerId="ADAL" clId="{B90AE890-D558-CD41-834F-69100BBBCC82}" dt="2025-01-09T13:49:00.746" v="2397" actId="1076"/>
          <ac:picMkLst>
            <pc:docMk/>
            <pc:sldMk cId="1228897417" sldId="268"/>
            <ac:picMk id="18" creationId="{BF713D4D-B688-8E3A-DE90-049602A2468D}"/>
          </ac:picMkLst>
        </pc:picChg>
        <pc:picChg chg="add mod">
          <ac:chgData name="Omar Choudhry" userId="7e802f98-9170-4306-b59f-36dfa75ece39" providerId="ADAL" clId="{B90AE890-D558-CD41-834F-69100BBBCC82}" dt="2025-01-09T13:49:05.908" v="2400" actId="1076"/>
          <ac:picMkLst>
            <pc:docMk/>
            <pc:sldMk cId="1228897417" sldId="268"/>
            <ac:picMk id="52" creationId="{FE69048F-CD89-EE59-1110-3FD7286C165D}"/>
          </ac:picMkLst>
        </pc:picChg>
        <pc:picChg chg="add mod">
          <ac:chgData name="Omar Choudhry" userId="7e802f98-9170-4306-b59f-36dfa75ece39" providerId="ADAL" clId="{B90AE890-D558-CD41-834F-69100BBBCC82}" dt="2025-01-09T13:51:02.261" v="2430" actId="1076"/>
          <ac:picMkLst>
            <pc:docMk/>
            <pc:sldMk cId="1228897417" sldId="268"/>
            <ac:picMk id="53" creationId="{1C501844-5FBA-7AB8-A9BB-99CE02D9F12A}"/>
          </ac:picMkLst>
        </pc:picChg>
        <pc:picChg chg="add mod">
          <ac:chgData name="Omar Choudhry" userId="7e802f98-9170-4306-b59f-36dfa75ece39" providerId="ADAL" clId="{B90AE890-D558-CD41-834F-69100BBBCC82}" dt="2025-01-09T13:51:02.261" v="2430" actId="1076"/>
          <ac:picMkLst>
            <pc:docMk/>
            <pc:sldMk cId="1228897417" sldId="268"/>
            <ac:picMk id="54" creationId="{20314E4F-7AE1-C2D4-C158-45F2F0DD6E0C}"/>
          </ac:picMkLst>
        </pc:picChg>
        <pc:picChg chg="add mod">
          <ac:chgData name="Omar Choudhry" userId="7e802f98-9170-4306-b59f-36dfa75ece39" providerId="ADAL" clId="{B90AE890-D558-CD41-834F-69100BBBCC82}" dt="2025-01-09T13:51:02.261" v="2430" actId="1076"/>
          <ac:picMkLst>
            <pc:docMk/>
            <pc:sldMk cId="1228897417" sldId="268"/>
            <ac:picMk id="55" creationId="{3E376B8C-354D-5302-9F24-9B85075DC937}"/>
          </ac:picMkLst>
        </pc:picChg>
        <pc:picChg chg="add mod">
          <ac:chgData name="Omar Choudhry" userId="7e802f98-9170-4306-b59f-36dfa75ece39" providerId="ADAL" clId="{B90AE890-D558-CD41-834F-69100BBBCC82}" dt="2025-01-09T13:51:02.261" v="2430" actId="1076"/>
          <ac:picMkLst>
            <pc:docMk/>
            <pc:sldMk cId="1228897417" sldId="268"/>
            <ac:picMk id="56" creationId="{715A6B20-D426-B70B-3BFF-885324B1E894}"/>
          </ac:picMkLst>
        </pc:picChg>
        <pc:picChg chg="add mod">
          <ac:chgData name="Omar Choudhry" userId="7e802f98-9170-4306-b59f-36dfa75ece39" providerId="ADAL" clId="{B90AE890-D558-CD41-834F-69100BBBCC82}" dt="2025-01-09T13:51:02.261" v="2430" actId="1076"/>
          <ac:picMkLst>
            <pc:docMk/>
            <pc:sldMk cId="1228897417" sldId="268"/>
            <ac:picMk id="57" creationId="{59DCA02B-BA2C-5DE1-7789-1C8F46B16576}"/>
          </ac:picMkLst>
        </pc:picChg>
        <pc:cxnChg chg="add mod">
          <ac:chgData name="Omar Choudhry" userId="7e802f98-9170-4306-b59f-36dfa75ece39" providerId="ADAL" clId="{B90AE890-D558-CD41-834F-69100BBBCC82}" dt="2025-01-09T13:47:15.533" v="2349" actId="1076"/>
          <ac:cxnSpMkLst>
            <pc:docMk/>
            <pc:sldMk cId="1228897417" sldId="268"/>
            <ac:cxnSpMk id="26" creationId="{F7884E7F-A338-98E4-1740-A009EFB8850B}"/>
          </ac:cxnSpMkLst>
        </pc:cxnChg>
        <pc:cxnChg chg="add mod">
          <ac:chgData name="Omar Choudhry" userId="7e802f98-9170-4306-b59f-36dfa75ece39" providerId="ADAL" clId="{B90AE890-D558-CD41-834F-69100BBBCC82}" dt="2025-01-09T13:48:27.842" v="2384" actId="14100"/>
          <ac:cxnSpMkLst>
            <pc:docMk/>
            <pc:sldMk cId="1228897417" sldId="268"/>
            <ac:cxnSpMk id="37" creationId="{1630F19F-D612-7B34-DEC5-8A67845F3794}"/>
          </ac:cxnSpMkLst>
        </pc:cxnChg>
        <pc:cxnChg chg="add mod">
          <ac:chgData name="Omar Choudhry" userId="7e802f98-9170-4306-b59f-36dfa75ece39" providerId="ADAL" clId="{B90AE890-D558-CD41-834F-69100BBBCC82}" dt="2025-01-09T13:48:32.613" v="2387" actId="14100"/>
          <ac:cxnSpMkLst>
            <pc:docMk/>
            <pc:sldMk cId="1228897417" sldId="268"/>
            <ac:cxnSpMk id="39" creationId="{FCDE5FAA-8DFA-AB42-0398-7E6D79F6B1BC}"/>
          </ac:cxnSpMkLst>
        </pc:cxnChg>
        <pc:cxnChg chg="add mod">
          <ac:chgData name="Omar Choudhry" userId="7e802f98-9170-4306-b59f-36dfa75ece39" providerId="ADAL" clId="{B90AE890-D558-CD41-834F-69100BBBCC82}" dt="2025-01-09T13:49:26.909" v="2408" actId="14100"/>
          <ac:cxnSpMkLst>
            <pc:docMk/>
            <pc:sldMk cId="1228897417" sldId="268"/>
            <ac:cxnSpMk id="42" creationId="{6BB24880-9867-9BF3-188E-B8F5E41D6D92}"/>
          </ac:cxnSpMkLst>
        </pc:cxnChg>
        <pc:cxnChg chg="add mod">
          <ac:chgData name="Omar Choudhry" userId="7e802f98-9170-4306-b59f-36dfa75ece39" providerId="ADAL" clId="{B90AE890-D558-CD41-834F-69100BBBCC82}" dt="2025-01-09T13:49:18.184" v="2407" actId="14100"/>
          <ac:cxnSpMkLst>
            <pc:docMk/>
            <pc:sldMk cId="1228897417" sldId="268"/>
            <ac:cxnSpMk id="43" creationId="{B38D9D3D-1FDA-5D00-B246-9818E848FDAE}"/>
          </ac:cxnSpMkLst>
        </pc:cxnChg>
      </pc:sldChg>
      <pc:sldChg chg="delSp modSp add mod modAnim">
        <pc:chgData name="Omar Choudhry" userId="7e802f98-9170-4306-b59f-36dfa75ece39" providerId="ADAL" clId="{B90AE890-D558-CD41-834F-69100BBBCC82}" dt="2025-01-09T14:33:51.263" v="3174" actId="20577"/>
        <pc:sldMkLst>
          <pc:docMk/>
          <pc:sldMk cId="3936035876" sldId="269"/>
        </pc:sldMkLst>
        <pc:spChg chg="mod">
          <ac:chgData name="Omar Choudhry" userId="7e802f98-9170-4306-b59f-36dfa75ece39" providerId="ADAL" clId="{B90AE890-D558-CD41-834F-69100BBBCC82}" dt="2025-01-09T14:33:51.263" v="3174" actId="20577"/>
          <ac:spMkLst>
            <pc:docMk/>
            <pc:sldMk cId="3936035876" sldId="269"/>
            <ac:spMk id="3" creationId="{9FA0FDDA-DC2A-06FE-3868-16154B89ED3C}"/>
          </ac:spMkLst>
        </pc:spChg>
      </pc:sldChg>
      <pc:sldChg chg="addSp delSp modSp add">
        <pc:chgData name="Omar Choudhry" userId="7e802f98-9170-4306-b59f-36dfa75ece39" providerId="ADAL" clId="{B90AE890-D558-CD41-834F-69100BBBCC82}" dt="2025-01-09T14:18:01.334" v="3055" actId="1076"/>
        <pc:sldMkLst>
          <pc:docMk/>
          <pc:sldMk cId="763751679" sldId="270"/>
        </pc:sldMkLst>
        <pc:picChg chg="add mod">
          <ac:chgData name="Omar Choudhry" userId="7e802f98-9170-4306-b59f-36dfa75ece39" providerId="ADAL" clId="{B90AE890-D558-CD41-834F-69100BBBCC82}" dt="2025-01-09T14:18:01.334" v="3055" actId="1076"/>
          <ac:picMkLst>
            <pc:docMk/>
            <pc:sldMk cId="763751679" sldId="270"/>
            <ac:picMk id="14338" creationId="{1C67FE7A-F15B-7B47-CA96-2DF3CD9B1D39}"/>
          </ac:picMkLst>
        </pc:picChg>
      </pc:sldChg>
      <pc:sldChg chg="addSp delSp modSp add del">
        <pc:chgData name="Omar Choudhry" userId="7e802f98-9170-4306-b59f-36dfa75ece39" providerId="ADAL" clId="{B90AE890-D558-CD41-834F-69100BBBCC82}" dt="2025-01-09T14:25:14.121" v="3084" actId="2696"/>
        <pc:sldMkLst>
          <pc:docMk/>
          <pc:sldMk cId="71693572" sldId="271"/>
        </pc:sldMkLst>
      </pc:sldChg>
      <pc:sldChg chg="addSp delSp modSp add mod modAnim">
        <pc:chgData name="Omar Choudhry" userId="7e802f98-9170-4306-b59f-36dfa75ece39" providerId="ADAL" clId="{B90AE890-D558-CD41-834F-69100BBBCC82}" dt="2025-01-09T14:31:22.076" v="3125"/>
        <pc:sldMkLst>
          <pc:docMk/>
          <pc:sldMk cId="138937153" sldId="271"/>
        </pc:sldMkLst>
        <pc:spChg chg="add mod">
          <ac:chgData name="Omar Choudhry" userId="7e802f98-9170-4306-b59f-36dfa75ece39" providerId="ADAL" clId="{B90AE890-D558-CD41-834F-69100BBBCC82}" dt="2025-01-09T14:31:07.649" v="3124" actId="1076"/>
          <ac:spMkLst>
            <pc:docMk/>
            <pc:sldMk cId="138937153" sldId="271"/>
            <ac:spMk id="4" creationId="{22B1BDAD-2B63-E1AC-FA79-946869C7EF9E}"/>
          </ac:spMkLst>
        </pc:spChg>
        <pc:picChg chg="add mod">
          <ac:chgData name="Omar Choudhry" userId="7e802f98-9170-4306-b59f-36dfa75ece39" providerId="ADAL" clId="{B90AE890-D558-CD41-834F-69100BBBCC82}" dt="2025-01-09T14:31:03.240" v="3122" actId="1076"/>
          <ac:picMkLst>
            <pc:docMk/>
            <pc:sldMk cId="138937153" sldId="271"/>
            <ac:picMk id="18434" creationId="{C5B289E9-888E-B446-4985-33920A052765}"/>
          </ac:picMkLst>
        </pc:picChg>
      </pc:sldChg>
      <pc:sldChg chg="addSp delSp modSp add mod modAnim">
        <pc:chgData name="Omar Choudhry" userId="7e802f98-9170-4306-b59f-36dfa75ece39" providerId="ADAL" clId="{B90AE890-D558-CD41-834F-69100BBBCC82}" dt="2025-01-09T14:31:34.244" v="3132" actId="1076"/>
        <pc:sldMkLst>
          <pc:docMk/>
          <pc:sldMk cId="4096478782" sldId="272"/>
        </pc:sldMkLst>
        <pc:picChg chg="add mod">
          <ac:chgData name="Omar Choudhry" userId="7e802f98-9170-4306-b59f-36dfa75ece39" providerId="ADAL" clId="{B90AE890-D558-CD41-834F-69100BBBCC82}" dt="2025-01-09T14:31:34.244" v="3132" actId="1076"/>
          <ac:picMkLst>
            <pc:docMk/>
            <pc:sldMk cId="4096478782" sldId="272"/>
            <ac:picMk id="6" creationId="{C6DB5105-F77F-85FE-5EEF-311CF00E2E02}"/>
          </ac:picMkLst>
        </pc:picChg>
      </pc:sldChg>
      <pc:sldChg chg="add del">
        <pc:chgData name="Omar Choudhry" userId="7e802f98-9170-4306-b59f-36dfa75ece39" providerId="ADAL" clId="{B90AE890-D558-CD41-834F-69100BBBCC82}" dt="2025-01-09T14:41:25.404" v="3489" actId="2696"/>
        <pc:sldMkLst>
          <pc:docMk/>
          <pc:sldMk cId="1351414800" sldId="273"/>
        </pc:sldMkLst>
      </pc:sldChg>
      <pc:sldChg chg="modSp add mod ord modAnim">
        <pc:chgData name="Omar Choudhry" userId="7e802f98-9170-4306-b59f-36dfa75ece39" providerId="ADAL" clId="{B90AE890-D558-CD41-834F-69100BBBCC82}" dt="2025-01-10T17:09:50.399" v="4573" actId="27636"/>
        <pc:sldMkLst>
          <pc:docMk/>
          <pc:sldMk cId="4156952800" sldId="273"/>
        </pc:sldMkLst>
        <pc:spChg chg="mod">
          <ac:chgData name="Omar Choudhry" userId="7e802f98-9170-4306-b59f-36dfa75ece39" providerId="ADAL" clId="{B90AE890-D558-CD41-834F-69100BBBCC82}" dt="2025-01-10T17:03:40.736" v="3748" actId="20577"/>
          <ac:spMkLst>
            <pc:docMk/>
            <pc:sldMk cId="4156952800" sldId="273"/>
            <ac:spMk id="2" creationId="{37178FD9-A65E-91DB-47B8-08FB99CAF931}"/>
          </ac:spMkLst>
        </pc:spChg>
        <pc:spChg chg="mod">
          <ac:chgData name="Omar Choudhry" userId="7e802f98-9170-4306-b59f-36dfa75ece39" providerId="ADAL" clId="{B90AE890-D558-CD41-834F-69100BBBCC82}" dt="2025-01-10T17:09:50.399" v="4573" actId="27636"/>
          <ac:spMkLst>
            <pc:docMk/>
            <pc:sldMk cId="4156952800" sldId="273"/>
            <ac:spMk id="3" creationId="{01BAFCAB-B6C0-B32A-2384-581BFA02713D}"/>
          </ac:spMkLst>
        </pc:spChg>
      </pc:sldChg>
      <pc:sldChg chg="addSp delSp modSp add mod modNotesTx">
        <pc:chgData name="Omar Choudhry" userId="7e802f98-9170-4306-b59f-36dfa75ece39" providerId="ADAL" clId="{B90AE890-D558-CD41-834F-69100BBBCC82}" dt="2025-01-10T17:10:23.314" v="4612" actId="20577"/>
        <pc:sldMkLst>
          <pc:docMk/>
          <pc:sldMk cId="1312462714" sldId="274"/>
        </pc:sldMkLst>
        <pc:spChg chg="add mod">
          <ac:chgData name="Omar Choudhry" userId="7e802f98-9170-4306-b59f-36dfa75ece39" providerId="ADAL" clId="{B90AE890-D558-CD41-834F-69100BBBCC82}" dt="2025-01-10T17:08:39.973" v="4467" actId="121"/>
          <ac:spMkLst>
            <pc:docMk/>
            <pc:sldMk cId="1312462714" sldId="274"/>
            <ac:spMk id="6" creationId="{B7F12360-D368-0620-F411-A370D183769E}"/>
          </ac:spMkLst>
        </pc:spChg>
        <pc:spChg chg="add mod">
          <ac:chgData name="Omar Choudhry" userId="7e802f98-9170-4306-b59f-36dfa75ece39" providerId="ADAL" clId="{B90AE890-D558-CD41-834F-69100BBBCC82}" dt="2025-01-10T17:08:49.308" v="4477" actId="121"/>
          <ac:spMkLst>
            <pc:docMk/>
            <pc:sldMk cId="1312462714" sldId="274"/>
            <ac:spMk id="8" creationId="{89DCBABB-E8F4-2F2D-8DF2-B3C7C3DDF143}"/>
          </ac:spMkLst>
        </pc:spChg>
        <pc:spChg chg="add mod">
          <ac:chgData name="Omar Choudhry" userId="7e802f98-9170-4306-b59f-36dfa75ece39" providerId="ADAL" clId="{B90AE890-D558-CD41-834F-69100BBBCC82}" dt="2025-01-10T17:10:19.435" v="4609" actId="1076"/>
          <ac:spMkLst>
            <pc:docMk/>
            <pc:sldMk cId="1312462714" sldId="274"/>
            <ac:spMk id="9" creationId="{9FFEED51-C5F6-73DB-3318-53E45C709F25}"/>
          </ac:spMkLst>
        </pc:spChg>
      </pc:sldChg>
    </pc:docChg>
  </pc:docChgLst>
  <pc:docChgLst>
    <pc:chgData name="Omar Choudhry" userId="7e802f98-9170-4306-b59f-36dfa75ece39" providerId="ADAL" clId="{014F6575-6BBD-4D45-BEFA-BE45EEC9EC28}"/>
    <pc:docChg chg="undo redo custSel addSld delSld modSld sldOrd">
      <pc:chgData name="Omar Choudhry" userId="7e802f98-9170-4306-b59f-36dfa75ece39" providerId="ADAL" clId="{014F6575-6BBD-4D45-BEFA-BE45EEC9EC28}" dt="2025-02-27T09:46:36.868" v="462" actId="120"/>
      <pc:docMkLst>
        <pc:docMk/>
      </pc:docMkLst>
      <pc:sldChg chg="addSp delSp modSp mod">
        <pc:chgData name="Omar Choudhry" userId="7e802f98-9170-4306-b59f-36dfa75ece39" providerId="ADAL" clId="{014F6575-6BBD-4D45-BEFA-BE45EEC9EC28}" dt="2025-01-28T20:59:19.620" v="409" actId="14100"/>
        <pc:sldMkLst>
          <pc:docMk/>
          <pc:sldMk cId="1339862571" sldId="256"/>
        </pc:sldMkLst>
        <pc:spChg chg="mod">
          <ac:chgData name="Omar Choudhry" userId="7e802f98-9170-4306-b59f-36dfa75ece39" providerId="ADAL" clId="{014F6575-6BBD-4D45-BEFA-BE45EEC9EC28}" dt="2025-01-10T17:19:56.584" v="79" actId="14100"/>
          <ac:spMkLst>
            <pc:docMk/>
            <pc:sldMk cId="1339862571" sldId="256"/>
            <ac:spMk id="2" creationId="{8585DA62-143A-7FD7-8C3F-25DABCBEBB06}"/>
          </ac:spMkLst>
        </pc:spChg>
        <pc:picChg chg="mod">
          <ac:chgData name="Omar Choudhry" userId="7e802f98-9170-4306-b59f-36dfa75ece39" providerId="ADAL" clId="{014F6575-6BBD-4D45-BEFA-BE45EEC9EC28}" dt="2025-01-10T17:19:57.793" v="81" actId="1037"/>
          <ac:picMkLst>
            <pc:docMk/>
            <pc:sldMk cId="1339862571" sldId="256"/>
            <ac:picMk id="6" creationId="{8E3348F3-5EB8-B2C1-D141-57F0DFE0C082}"/>
          </ac:picMkLst>
        </pc:picChg>
        <pc:picChg chg="add mod">
          <ac:chgData name="Omar Choudhry" userId="7e802f98-9170-4306-b59f-36dfa75ece39" providerId="ADAL" clId="{014F6575-6BBD-4D45-BEFA-BE45EEC9EC28}" dt="2025-01-28T20:59:19.620" v="409" actId="14100"/>
          <ac:picMkLst>
            <pc:docMk/>
            <pc:sldMk cId="1339862571" sldId="256"/>
            <ac:picMk id="7" creationId="{D58550A1-5AB0-6021-D7BB-DD4E5BF347FF}"/>
          </ac:picMkLst>
        </pc:picChg>
        <pc:picChg chg="mod">
          <ac:chgData name="Omar Choudhry" userId="7e802f98-9170-4306-b59f-36dfa75ece39" providerId="ADAL" clId="{014F6575-6BBD-4D45-BEFA-BE45EEC9EC28}" dt="2025-01-10T17:19:55.764" v="78" actId="1076"/>
          <ac:picMkLst>
            <pc:docMk/>
            <pc:sldMk cId="1339862571" sldId="256"/>
            <ac:picMk id="17" creationId="{4900FFCA-5684-73F8-AD25-55DF66C34FE7}"/>
          </ac:picMkLst>
        </pc:picChg>
      </pc:sldChg>
      <pc:sldChg chg="addSp delSp modSp mod">
        <pc:chgData name="Omar Choudhry" userId="7e802f98-9170-4306-b59f-36dfa75ece39" providerId="ADAL" clId="{014F6575-6BBD-4D45-BEFA-BE45EEC9EC28}" dt="2025-01-28T20:59:46.101" v="427"/>
        <pc:sldMkLst>
          <pc:docMk/>
          <pc:sldMk cId="32766116" sldId="257"/>
        </pc:sldMkLst>
        <pc:picChg chg="add mod">
          <ac:chgData name="Omar Choudhry" userId="7e802f98-9170-4306-b59f-36dfa75ece39" providerId="ADAL" clId="{014F6575-6BBD-4D45-BEFA-BE45EEC9EC28}" dt="2025-01-28T20:59:46.101" v="427"/>
          <ac:picMkLst>
            <pc:docMk/>
            <pc:sldMk cId="32766116" sldId="257"/>
            <ac:picMk id="5" creationId="{468D468E-3D80-0FA3-EA13-882EFE51B786}"/>
          </ac:picMkLst>
        </pc:picChg>
      </pc:sldChg>
      <pc:sldChg chg="addSp delSp modSp mod">
        <pc:chgData name="Omar Choudhry" userId="7e802f98-9170-4306-b59f-36dfa75ece39" providerId="ADAL" clId="{014F6575-6BBD-4D45-BEFA-BE45EEC9EC28}" dt="2025-01-28T20:59:41.108" v="423"/>
        <pc:sldMkLst>
          <pc:docMk/>
          <pc:sldMk cId="2870782839" sldId="258"/>
        </pc:sldMkLst>
        <pc:picChg chg="add mod">
          <ac:chgData name="Omar Choudhry" userId="7e802f98-9170-4306-b59f-36dfa75ece39" providerId="ADAL" clId="{014F6575-6BBD-4D45-BEFA-BE45EEC9EC28}" dt="2025-01-28T20:59:41.108" v="423"/>
          <ac:picMkLst>
            <pc:docMk/>
            <pc:sldMk cId="2870782839" sldId="258"/>
            <ac:picMk id="5" creationId="{59115DA5-FBB3-F3EC-19CB-6620D1BC0C9E}"/>
          </ac:picMkLst>
        </pc:picChg>
      </pc:sldChg>
      <pc:sldChg chg="addSp delSp modSp mod">
        <pc:chgData name="Omar Choudhry" userId="7e802f98-9170-4306-b59f-36dfa75ece39" providerId="ADAL" clId="{014F6575-6BBD-4D45-BEFA-BE45EEC9EC28}" dt="2025-01-28T20:59:59.274" v="437"/>
        <pc:sldMkLst>
          <pc:docMk/>
          <pc:sldMk cId="202436034" sldId="259"/>
        </pc:sldMkLst>
        <pc:picChg chg="add mod">
          <ac:chgData name="Omar Choudhry" userId="7e802f98-9170-4306-b59f-36dfa75ece39" providerId="ADAL" clId="{014F6575-6BBD-4D45-BEFA-BE45EEC9EC28}" dt="2025-01-28T20:59:59.274" v="437"/>
          <ac:picMkLst>
            <pc:docMk/>
            <pc:sldMk cId="202436034" sldId="259"/>
            <ac:picMk id="6" creationId="{E499EA17-1BB9-ABA7-FB70-DAE3628A9280}"/>
          </ac:picMkLst>
        </pc:picChg>
      </pc:sldChg>
      <pc:sldChg chg="addSp delSp modSp mod">
        <pc:chgData name="Omar Choudhry" userId="7e802f98-9170-4306-b59f-36dfa75ece39" providerId="ADAL" clId="{014F6575-6BBD-4D45-BEFA-BE45EEC9EC28}" dt="2025-01-28T21:00:03.183" v="439"/>
        <pc:sldMkLst>
          <pc:docMk/>
          <pc:sldMk cId="2115083022" sldId="260"/>
        </pc:sldMkLst>
        <pc:picChg chg="add mod">
          <ac:chgData name="Omar Choudhry" userId="7e802f98-9170-4306-b59f-36dfa75ece39" providerId="ADAL" clId="{014F6575-6BBD-4D45-BEFA-BE45EEC9EC28}" dt="2025-01-28T21:00:03.183" v="439"/>
          <ac:picMkLst>
            <pc:docMk/>
            <pc:sldMk cId="2115083022" sldId="260"/>
            <ac:picMk id="17" creationId="{55B88B55-EFDF-795E-277D-7B0F64728E23}"/>
          </ac:picMkLst>
        </pc:picChg>
      </pc:sldChg>
      <pc:sldChg chg="addSp delSp modSp mod">
        <pc:chgData name="Omar Choudhry" userId="7e802f98-9170-4306-b59f-36dfa75ece39" providerId="ADAL" clId="{014F6575-6BBD-4D45-BEFA-BE45EEC9EC28}" dt="2025-01-28T21:00:06.153" v="441"/>
        <pc:sldMkLst>
          <pc:docMk/>
          <pc:sldMk cId="3712783578" sldId="261"/>
        </pc:sldMkLst>
        <pc:picChg chg="add mod">
          <ac:chgData name="Omar Choudhry" userId="7e802f98-9170-4306-b59f-36dfa75ece39" providerId="ADAL" clId="{014F6575-6BBD-4D45-BEFA-BE45EEC9EC28}" dt="2025-01-28T21:00:06.153" v="441"/>
          <ac:picMkLst>
            <pc:docMk/>
            <pc:sldMk cId="3712783578" sldId="261"/>
            <ac:picMk id="7" creationId="{D04C31EB-2F05-9F32-6290-D1C92DB70725}"/>
          </ac:picMkLst>
        </pc:picChg>
      </pc:sldChg>
      <pc:sldChg chg="addSp delSp modSp mod">
        <pc:chgData name="Omar Choudhry" userId="7e802f98-9170-4306-b59f-36dfa75ece39" providerId="ADAL" clId="{014F6575-6BBD-4D45-BEFA-BE45EEC9EC28}" dt="2025-01-28T21:00:16.953" v="448"/>
        <pc:sldMkLst>
          <pc:docMk/>
          <pc:sldMk cId="1254471692" sldId="262"/>
        </pc:sldMkLst>
        <pc:picChg chg="add mod">
          <ac:chgData name="Omar Choudhry" userId="7e802f98-9170-4306-b59f-36dfa75ece39" providerId="ADAL" clId="{014F6575-6BBD-4D45-BEFA-BE45EEC9EC28}" dt="2025-01-28T21:00:16.953" v="448"/>
          <ac:picMkLst>
            <pc:docMk/>
            <pc:sldMk cId="1254471692" sldId="262"/>
            <ac:picMk id="6" creationId="{62F4C687-D644-63AC-B8DF-AF52193E69F4}"/>
          </ac:picMkLst>
        </pc:picChg>
      </pc:sldChg>
      <pc:sldChg chg="addSp delSp modSp mod">
        <pc:chgData name="Omar Choudhry" userId="7e802f98-9170-4306-b59f-36dfa75ece39" providerId="ADAL" clId="{014F6575-6BBD-4D45-BEFA-BE45EEC9EC28}" dt="2025-01-28T21:00:25.654" v="454"/>
        <pc:sldMkLst>
          <pc:docMk/>
          <pc:sldMk cId="1402553590" sldId="263"/>
        </pc:sldMkLst>
        <pc:picChg chg="add mod">
          <ac:chgData name="Omar Choudhry" userId="7e802f98-9170-4306-b59f-36dfa75ece39" providerId="ADAL" clId="{014F6575-6BBD-4D45-BEFA-BE45EEC9EC28}" dt="2025-01-28T21:00:25.654" v="454"/>
          <ac:picMkLst>
            <pc:docMk/>
            <pc:sldMk cId="1402553590" sldId="263"/>
            <ac:picMk id="6" creationId="{D0A83AFA-B80F-B58A-9E04-5BEAF515B93C}"/>
          </ac:picMkLst>
        </pc:picChg>
      </pc:sldChg>
      <pc:sldChg chg="addSp delSp modSp mod">
        <pc:chgData name="Omar Choudhry" userId="7e802f98-9170-4306-b59f-36dfa75ece39" providerId="ADAL" clId="{014F6575-6BBD-4D45-BEFA-BE45EEC9EC28}" dt="2025-01-28T21:00:28.602" v="456"/>
        <pc:sldMkLst>
          <pc:docMk/>
          <pc:sldMk cId="2028357571" sldId="264"/>
        </pc:sldMkLst>
        <pc:picChg chg="add mod">
          <ac:chgData name="Omar Choudhry" userId="7e802f98-9170-4306-b59f-36dfa75ece39" providerId="ADAL" clId="{014F6575-6BBD-4D45-BEFA-BE45EEC9EC28}" dt="2025-01-28T21:00:28.602" v="456"/>
          <ac:picMkLst>
            <pc:docMk/>
            <pc:sldMk cId="2028357571" sldId="264"/>
            <ac:picMk id="7" creationId="{F866BF3E-5CA4-7ABB-69A0-4E4CEE34FAFB}"/>
          </ac:picMkLst>
        </pc:picChg>
      </pc:sldChg>
      <pc:sldChg chg="addSp delSp modSp mod">
        <pc:chgData name="Omar Choudhry" userId="7e802f98-9170-4306-b59f-36dfa75ece39" providerId="ADAL" clId="{014F6575-6BBD-4D45-BEFA-BE45EEC9EC28}" dt="2025-01-28T20:59:43.200" v="425"/>
        <pc:sldMkLst>
          <pc:docMk/>
          <pc:sldMk cId="2555136316" sldId="265"/>
        </pc:sldMkLst>
        <pc:picChg chg="add mod">
          <ac:chgData name="Omar Choudhry" userId="7e802f98-9170-4306-b59f-36dfa75ece39" providerId="ADAL" clId="{014F6575-6BBD-4D45-BEFA-BE45EEC9EC28}" dt="2025-01-28T20:59:43.200" v="425"/>
          <ac:picMkLst>
            <pc:docMk/>
            <pc:sldMk cId="2555136316" sldId="265"/>
            <ac:picMk id="5" creationId="{2AFA8306-CEC7-D48E-AE74-94B02120CB74}"/>
          </ac:picMkLst>
        </pc:picChg>
      </pc:sldChg>
      <pc:sldChg chg="addSp delSp modSp mod">
        <pc:chgData name="Omar Choudhry" userId="7e802f98-9170-4306-b59f-36dfa75ece39" providerId="ADAL" clId="{014F6575-6BBD-4D45-BEFA-BE45EEC9EC28}" dt="2025-01-28T20:59:48.632" v="429"/>
        <pc:sldMkLst>
          <pc:docMk/>
          <pc:sldMk cId="3510259464" sldId="266"/>
        </pc:sldMkLst>
        <pc:picChg chg="add mod">
          <ac:chgData name="Omar Choudhry" userId="7e802f98-9170-4306-b59f-36dfa75ece39" providerId="ADAL" clId="{014F6575-6BBD-4D45-BEFA-BE45EEC9EC28}" dt="2025-01-28T20:59:48.632" v="429"/>
          <ac:picMkLst>
            <pc:docMk/>
            <pc:sldMk cId="3510259464" sldId="266"/>
            <ac:picMk id="4" creationId="{7F9B6343-6ACB-49FA-E867-4AA576E2F7B6}"/>
          </ac:picMkLst>
        </pc:picChg>
      </pc:sldChg>
      <pc:sldChg chg="addSp delSp modSp mod">
        <pc:chgData name="Omar Choudhry" userId="7e802f98-9170-4306-b59f-36dfa75ece39" providerId="ADAL" clId="{014F6575-6BBD-4D45-BEFA-BE45EEC9EC28}" dt="2025-01-28T21:00:09.984" v="443"/>
        <pc:sldMkLst>
          <pc:docMk/>
          <pc:sldMk cId="2112785865" sldId="267"/>
        </pc:sldMkLst>
        <pc:picChg chg="add mod">
          <ac:chgData name="Omar Choudhry" userId="7e802f98-9170-4306-b59f-36dfa75ece39" providerId="ADAL" clId="{014F6575-6BBD-4D45-BEFA-BE45EEC9EC28}" dt="2025-01-28T21:00:09.984" v="443"/>
          <ac:picMkLst>
            <pc:docMk/>
            <pc:sldMk cId="2112785865" sldId="267"/>
            <ac:picMk id="5" creationId="{8B77EB2E-2FF1-6F23-330D-1E49634008D2}"/>
          </ac:picMkLst>
        </pc:picChg>
        <pc:picChg chg="add mod">
          <ac:chgData name="Omar Choudhry" userId="7e802f98-9170-4306-b59f-36dfa75ece39" providerId="ADAL" clId="{014F6575-6BBD-4D45-BEFA-BE45EEC9EC28}" dt="2025-01-25T13:44:36.643" v="139" actId="1076"/>
          <ac:picMkLst>
            <pc:docMk/>
            <pc:sldMk cId="2112785865" sldId="267"/>
            <ac:picMk id="6" creationId="{54CB0892-AC13-B5ED-EE4B-0B113BDEAA41}"/>
          </ac:picMkLst>
        </pc:picChg>
      </pc:sldChg>
      <pc:sldChg chg="addSp delSp modSp mod delAnim">
        <pc:chgData name="Omar Choudhry" userId="7e802f98-9170-4306-b59f-36dfa75ece39" providerId="ADAL" clId="{014F6575-6BBD-4D45-BEFA-BE45EEC9EC28}" dt="2025-01-28T21:00:13.727" v="446"/>
        <pc:sldMkLst>
          <pc:docMk/>
          <pc:sldMk cId="1228897417" sldId="268"/>
        </pc:sldMkLst>
        <pc:picChg chg="add mod">
          <ac:chgData name="Omar Choudhry" userId="7e802f98-9170-4306-b59f-36dfa75ece39" providerId="ADAL" clId="{014F6575-6BBD-4D45-BEFA-BE45EEC9EC28}" dt="2025-01-28T21:00:13.727" v="446"/>
          <ac:picMkLst>
            <pc:docMk/>
            <pc:sldMk cId="1228897417" sldId="268"/>
            <ac:picMk id="5" creationId="{C7DAB297-ADD9-CB64-CE75-D2C9FD5D26C5}"/>
          </ac:picMkLst>
        </pc:picChg>
        <pc:picChg chg="add mod">
          <ac:chgData name="Omar Choudhry" userId="7e802f98-9170-4306-b59f-36dfa75ece39" providerId="ADAL" clId="{014F6575-6BBD-4D45-BEFA-BE45EEC9EC28}" dt="2025-01-25T13:44:17.204" v="132" actId="1076"/>
          <ac:picMkLst>
            <pc:docMk/>
            <pc:sldMk cId="1228897417" sldId="268"/>
            <ac:picMk id="6" creationId="{601935B6-70D4-8AC7-17C8-098CD45EBD67}"/>
          </ac:picMkLst>
        </pc:picChg>
        <pc:picChg chg="add mod">
          <ac:chgData name="Omar Choudhry" userId="7e802f98-9170-4306-b59f-36dfa75ece39" providerId="ADAL" clId="{014F6575-6BBD-4D45-BEFA-BE45EEC9EC28}" dt="2025-01-25T13:44:15.489" v="131" actId="1076"/>
          <ac:picMkLst>
            <pc:docMk/>
            <pc:sldMk cId="1228897417" sldId="268"/>
            <ac:picMk id="11" creationId="{3A9DB5C2-7D38-C6D8-95C3-68A9B77DFDB7}"/>
          </ac:picMkLst>
        </pc:picChg>
      </pc:sldChg>
      <pc:sldChg chg="addSp delSp modSp mod">
        <pc:chgData name="Omar Choudhry" userId="7e802f98-9170-4306-b59f-36dfa75ece39" providerId="ADAL" clId="{014F6575-6BBD-4D45-BEFA-BE45EEC9EC28}" dt="2025-01-28T21:00:22.577" v="452"/>
        <pc:sldMkLst>
          <pc:docMk/>
          <pc:sldMk cId="3936035876" sldId="269"/>
        </pc:sldMkLst>
        <pc:picChg chg="add mod">
          <ac:chgData name="Omar Choudhry" userId="7e802f98-9170-4306-b59f-36dfa75ece39" providerId="ADAL" clId="{014F6575-6BBD-4D45-BEFA-BE45EEC9EC28}" dt="2025-01-28T21:00:22.577" v="452"/>
          <ac:picMkLst>
            <pc:docMk/>
            <pc:sldMk cId="3936035876" sldId="269"/>
            <ac:picMk id="6" creationId="{6AD54B55-9830-A0D6-C4E5-887EFDAC9E12}"/>
          </ac:picMkLst>
        </pc:picChg>
      </pc:sldChg>
      <pc:sldChg chg="addSp delSp modSp mod">
        <pc:chgData name="Omar Choudhry" userId="7e802f98-9170-4306-b59f-36dfa75ece39" providerId="ADAL" clId="{014F6575-6BBD-4D45-BEFA-BE45EEC9EC28}" dt="2025-01-28T21:00:19.697" v="450"/>
        <pc:sldMkLst>
          <pc:docMk/>
          <pc:sldMk cId="763751679" sldId="270"/>
        </pc:sldMkLst>
        <pc:picChg chg="add mod">
          <ac:chgData name="Omar Choudhry" userId="7e802f98-9170-4306-b59f-36dfa75ece39" providerId="ADAL" clId="{014F6575-6BBD-4D45-BEFA-BE45EEC9EC28}" dt="2025-01-28T21:00:19.697" v="450"/>
          <ac:picMkLst>
            <pc:docMk/>
            <pc:sldMk cId="763751679" sldId="270"/>
            <ac:picMk id="5" creationId="{38A5A40F-830C-7D47-4F3C-E57B057271EC}"/>
          </ac:picMkLst>
        </pc:picChg>
      </pc:sldChg>
      <pc:sldChg chg="addSp delSp modSp mod">
        <pc:chgData name="Omar Choudhry" userId="7e802f98-9170-4306-b59f-36dfa75ece39" providerId="ADAL" clId="{014F6575-6BBD-4D45-BEFA-BE45EEC9EC28}" dt="2025-01-28T20:59:51.562" v="431"/>
        <pc:sldMkLst>
          <pc:docMk/>
          <pc:sldMk cId="138937153" sldId="271"/>
        </pc:sldMkLst>
        <pc:picChg chg="add mod">
          <ac:chgData name="Omar Choudhry" userId="7e802f98-9170-4306-b59f-36dfa75ece39" providerId="ADAL" clId="{014F6575-6BBD-4D45-BEFA-BE45EEC9EC28}" dt="2025-01-28T20:59:51.562" v="431"/>
          <ac:picMkLst>
            <pc:docMk/>
            <pc:sldMk cId="138937153" sldId="271"/>
            <ac:picMk id="6" creationId="{837E027C-C2BA-BEDD-FC60-C1D8E199D9BF}"/>
          </ac:picMkLst>
        </pc:picChg>
      </pc:sldChg>
      <pc:sldChg chg="addSp delSp modSp mod">
        <pc:chgData name="Omar Choudhry" userId="7e802f98-9170-4306-b59f-36dfa75ece39" providerId="ADAL" clId="{014F6575-6BBD-4D45-BEFA-BE45EEC9EC28}" dt="2025-01-28T20:59:53.834" v="433"/>
        <pc:sldMkLst>
          <pc:docMk/>
          <pc:sldMk cId="4096478782" sldId="272"/>
        </pc:sldMkLst>
        <pc:picChg chg="add mod">
          <ac:chgData name="Omar Choudhry" userId="7e802f98-9170-4306-b59f-36dfa75ece39" providerId="ADAL" clId="{014F6575-6BBD-4D45-BEFA-BE45EEC9EC28}" dt="2025-01-28T20:59:53.834" v="433"/>
          <ac:picMkLst>
            <pc:docMk/>
            <pc:sldMk cId="4096478782" sldId="272"/>
            <ac:picMk id="3" creationId="{2309DBEE-249B-1767-692A-DC8C4C160EE4}"/>
          </ac:picMkLst>
        </pc:picChg>
      </pc:sldChg>
      <pc:sldChg chg="addSp delSp modSp mod">
        <pc:chgData name="Omar Choudhry" userId="7e802f98-9170-4306-b59f-36dfa75ece39" providerId="ADAL" clId="{014F6575-6BBD-4D45-BEFA-BE45EEC9EC28}" dt="2025-01-28T20:59:38.758" v="421" actId="1076"/>
        <pc:sldMkLst>
          <pc:docMk/>
          <pc:sldMk cId="4156952800" sldId="273"/>
        </pc:sldMkLst>
        <pc:picChg chg="add mod">
          <ac:chgData name="Omar Choudhry" userId="7e802f98-9170-4306-b59f-36dfa75ece39" providerId="ADAL" clId="{014F6575-6BBD-4D45-BEFA-BE45EEC9EC28}" dt="2025-01-28T20:59:38.758" v="421" actId="1076"/>
          <ac:picMkLst>
            <pc:docMk/>
            <pc:sldMk cId="4156952800" sldId="273"/>
            <ac:picMk id="5" creationId="{06A8B32A-AC0A-4B13-CDD6-CE19D6A4C4A0}"/>
          </ac:picMkLst>
        </pc:picChg>
      </pc:sldChg>
      <pc:sldChg chg="addSp delSp modSp mod modNotesTx">
        <pc:chgData name="Omar Choudhry" userId="7e802f98-9170-4306-b59f-36dfa75ece39" providerId="ADAL" clId="{014F6575-6BBD-4D45-BEFA-BE45EEC9EC28}" dt="2025-02-27T09:46:36.868" v="462" actId="120"/>
        <pc:sldMkLst>
          <pc:docMk/>
          <pc:sldMk cId="1312462714" sldId="274"/>
        </pc:sldMkLst>
        <pc:spChg chg="add mod">
          <ac:chgData name="Omar Choudhry" userId="7e802f98-9170-4306-b59f-36dfa75ece39" providerId="ADAL" clId="{014F6575-6BBD-4D45-BEFA-BE45EEC9EC28}" dt="2025-01-25T13:51:53.180" v="402" actId="1035"/>
          <ac:spMkLst>
            <pc:docMk/>
            <pc:sldMk cId="1312462714" sldId="274"/>
            <ac:spMk id="2" creationId="{29FEE944-D84B-F61B-8631-E21A4B134601}"/>
          </ac:spMkLst>
        </pc:spChg>
        <pc:spChg chg="mod">
          <ac:chgData name="Omar Choudhry" userId="7e802f98-9170-4306-b59f-36dfa75ece39" providerId="ADAL" clId="{014F6575-6BBD-4D45-BEFA-BE45EEC9EC28}" dt="2025-01-25T13:51:53.180" v="402" actId="1035"/>
          <ac:spMkLst>
            <pc:docMk/>
            <pc:sldMk cId="1312462714" sldId="274"/>
            <ac:spMk id="8" creationId="{89DCBABB-E8F4-2F2D-8DF2-B3C7C3DDF143}"/>
          </ac:spMkLst>
        </pc:spChg>
        <pc:spChg chg="mod">
          <ac:chgData name="Omar Choudhry" userId="7e802f98-9170-4306-b59f-36dfa75ece39" providerId="ADAL" clId="{014F6575-6BBD-4D45-BEFA-BE45EEC9EC28}" dt="2025-02-27T09:46:36.868" v="462" actId="120"/>
          <ac:spMkLst>
            <pc:docMk/>
            <pc:sldMk cId="1312462714" sldId="274"/>
            <ac:spMk id="9" creationId="{9FFEED51-C5F6-73DB-3318-53E45C709F25}"/>
          </ac:spMkLst>
        </pc:spChg>
        <pc:spChg chg="add mod">
          <ac:chgData name="Omar Choudhry" userId="7e802f98-9170-4306-b59f-36dfa75ece39" providerId="ADAL" clId="{014F6575-6BBD-4D45-BEFA-BE45EEC9EC28}" dt="2025-01-25T13:51:17.560" v="339" actId="20577"/>
          <ac:spMkLst>
            <pc:docMk/>
            <pc:sldMk cId="1312462714" sldId="274"/>
            <ac:spMk id="12" creationId="{1D87A338-4E94-643E-2806-EB64E59D16F9}"/>
          </ac:spMkLst>
        </pc:spChg>
        <pc:spChg chg="add mod">
          <ac:chgData name="Omar Choudhry" userId="7e802f98-9170-4306-b59f-36dfa75ece39" providerId="ADAL" clId="{014F6575-6BBD-4D45-BEFA-BE45EEC9EC28}" dt="2025-01-25T13:51:49.193" v="390" actId="1076"/>
          <ac:spMkLst>
            <pc:docMk/>
            <pc:sldMk cId="1312462714" sldId="274"/>
            <ac:spMk id="13" creationId="{5749178D-C8C7-ED90-C84A-15C5E352B662}"/>
          </ac:spMkLst>
        </pc:spChg>
        <pc:picChg chg="add mod">
          <ac:chgData name="Omar Choudhry" userId="7e802f98-9170-4306-b59f-36dfa75ece39" providerId="ADAL" clId="{014F6575-6BBD-4D45-BEFA-BE45EEC9EC28}" dt="2025-01-25T13:51:53.180" v="402" actId="1035"/>
          <ac:picMkLst>
            <pc:docMk/>
            <pc:sldMk cId="1312462714" sldId="274"/>
            <ac:picMk id="3" creationId="{C107F3D4-FC07-D20D-26D8-0252C66FFCCC}"/>
          </ac:picMkLst>
        </pc:picChg>
        <pc:picChg chg="add mod">
          <ac:chgData name="Omar Choudhry" userId="7e802f98-9170-4306-b59f-36dfa75ece39" providerId="ADAL" clId="{014F6575-6BBD-4D45-BEFA-BE45EEC9EC28}" dt="2025-01-28T21:00:31.814" v="458"/>
          <ac:picMkLst>
            <pc:docMk/>
            <pc:sldMk cId="1312462714" sldId="274"/>
            <ac:picMk id="5" creationId="{7AF8E733-88F7-F59B-32C9-DD48876F98CC}"/>
          </ac:picMkLst>
        </pc:picChg>
        <pc:picChg chg="add mod">
          <ac:chgData name="Omar Choudhry" userId="7e802f98-9170-4306-b59f-36dfa75ece39" providerId="ADAL" clId="{014F6575-6BBD-4D45-BEFA-BE45EEC9EC28}" dt="2025-01-25T13:48:51.963" v="301" actId="1076"/>
          <ac:picMkLst>
            <pc:docMk/>
            <pc:sldMk cId="1312462714" sldId="274"/>
            <ac:picMk id="7" creationId="{EAA5C920-FF9C-3253-609E-DEB45B726623}"/>
          </ac:picMkLst>
        </pc:picChg>
        <pc:picChg chg="add mod">
          <ac:chgData name="Omar Choudhry" userId="7e802f98-9170-4306-b59f-36dfa75ece39" providerId="ADAL" clId="{014F6575-6BBD-4D45-BEFA-BE45EEC9EC28}" dt="2025-01-25T13:51:04.445" v="320" actId="1076"/>
          <ac:picMkLst>
            <pc:docMk/>
            <pc:sldMk cId="1312462714" sldId="274"/>
            <ac:picMk id="10" creationId="{3F79E01A-6BF7-C68C-81D4-990AC5655DA0}"/>
          </ac:picMkLst>
        </pc:picChg>
      </pc:sldChg>
      <pc:sldChg chg="addSp delSp modSp add del mod ord">
        <pc:chgData name="Omar Choudhry" userId="7e802f98-9170-4306-b59f-36dfa75ece39" providerId="ADAL" clId="{014F6575-6BBD-4D45-BEFA-BE45EEC9EC28}" dt="2025-01-25T13:46:59.307" v="298" actId="2696"/>
        <pc:sldMkLst>
          <pc:docMk/>
          <pc:sldMk cId="4142171871" sldId="275"/>
        </pc:sldMkLst>
      </pc:sldChg>
      <pc:sldChg chg="add del">
        <pc:chgData name="Omar Choudhry" userId="7e802f98-9170-4306-b59f-36dfa75ece39" providerId="ADAL" clId="{014F6575-6BBD-4D45-BEFA-BE45EEC9EC28}" dt="2025-01-25T13:45:25.038" v="200"/>
        <pc:sldMkLst>
          <pc:docMk/>
          <pc:sldMk cId="359744599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5CE0B-9EB1-714B-9DAB-8A72ADC53746}" type="datetimeFigureOut">
              <a:rPr lang="en-GB" smtClean="0"/>
              <a:t>27/02/2025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8F5E3-AD3A-6E42-B42F-3E0E3B47D4F2}" type="slidenum">
              <a:rPr lang="en-GB" smtClean="0"/>
              <a:t>‹#›</a:t>
            </a:fld>
            <a:endParaRPr lang="en-GB"/>
          </a:p>
        </p:txBody>
      </p:sp>
    </p:spTree>
    <p:extLst>
      <p:ext uri="{BB962C8B-B14F-4D97-AF65-F5344CB8AC3E}">
        <p14:creationId xmlns:p14="http://schemas.microsoft.com/office/powerpoint/2010/main" val="360151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1</a:t>
            </a:fld>
            <a:endParaRPr lang="en-GB"/>
          </a:p>
        </p:txBody>
      </p:sp>
    </p:spTree>
    <p:extLst>
      <p:ext uri="{BB962C8B-B14F-4D97-AF65-F5344CB8AC3E}">
        <p14:creationId xmlns:p14="http://schemas.microsoft.com/office/powerpoint/2010/main" val="1746422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722F4-317D-4F65-09B4-B7A157139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59949-5D53-28ED-0940-0D255E441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DC360-655E-83A9-02CC-7B5AB54A38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dirty="0"/>
          </a:p>
        </p:txBody>
      </p:sp>
      <p:sp>
        <p:nvSpPr>
          <p:cNvPr id="4" name="Slide Number Placeholder 3">
            <a:extLst>
              <a:ext uri="{FF2B5EF4-FFF2-40B4-BE49-F238E27FC236}">
                <a16:creationId xmlns:a16="http://schemas.microsoft.com/office/drawing/2014/main" id="{9CFD0F6D-BABA-341C-3FD9-2D226A660377}"/>
              </a:ext>
            </a:extLst>
          </p:cNvPr>
          <p:cNvSpPr>
            <a:spLocks noGrp="1"/>
          </p:cNvSpPr>
          <p:nvPr>
            <p:ph type="sldNum" sz="quarter" idx="5"/>
          </p:nvPr>
        </p:nvSpPr>
        <p:spPr/>
        <p:txBody>
          <a:bodyPr/>
          <a:lstStyle/>
          <a:p>
            <a:fld id="{7F98F5E3-AD3A-6E42-B42F-3E0E3B47D4F2}" type="slidenum">
              <a:rPr lang="en-GB" smtClean="0"/>
              <a:t>10</a:t>
            </a:fld>
            <a:endParaRPr lang="en-GB"/>
          </a:p>
        </p:txBody>
      </p:sp>
    </p:spTree>
    <p:extLst>
      <p:ext uri="{BB962C8B-B14F-4D97-AF65-F5344CB8AC3E}">
        <p14:creationId xmlns:p14="http://schemas.microsoft.com/office/powerpoint/2010/main" val="379609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0B80B-C860-10A6-B205-C178670B5A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2740F-1FD9-E162-144B-0A58AD780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9C449-8495-BB29-C8D7-0A62EC967F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8B803737-074F-A353-A6E3-D62F9FDC4916}"/>
              </a:ext>
            </a:extLst>
          </p:cNvPr>
          <p:cNvSpPr>
            <a:spLocks noGrp="1"/>
          </p:cNvSpPr>
          <p:nvPr>
            <p:ph type="sldNum" sz="quarter" idx="5"/>
          </p:nvPr>
        </p:nvSpPr>
        <p:spPr/>
        <p:txBody>
          <a:bodyPr/>
          <a:lstStyle/>
          <a:p>
            <a:fld id="{7F98F5E3-AD3A-6E42-B42F-3E0E3B47D4F2}" type="slidenum">
              <a:rPr lang="en-GB" smtClean="0"/>
              <a:t>11</a:t>
            </a:fld>
            <a:endParaRPr lang="en-GB"/>
          </a:p>
        </p:txBody>
      </p:sp>
    </p:spTree>
    <p:extLst>
      <p:ext uri="{BB962C8B-B14F-4D97-AF65-F5344CB8AC3E}">
        <p14:creationId xmlns:p14="http://schemas.microsoft.com/office/powerpoint/2010/main" val="1102702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C731-2445-222B-874D-4F1C5A37C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3952F-AD04-8700-8291-ADF5B07E5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8236D-39B9-9645-C004-95D8054272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275F2D15-781C-7A21-CB58-0655C4A0FC15}"/>
              </a:ext>
            </a:extLst>
          </p:cNvPr>
          <p:cNvSpPr>
            <a:spLocks noGrp="1"/>
          </p:cNvSpPr>
          <p:nvPr>
            <p:ph type="sldNum" sz="quarter" idx="5"/>
          </p:nvPr>
        </p:nvSpPr>
        <p:spPr/>
        <p:txBody>
          <a:bodyPr/>
          <a:lstStyle/>
          <a:p>
            <a:fld id="{7F98F5E3-AD3A-6E42-B42F-3E0E3B47D4F2}" type="slidenum">
              <a:rPr lang="en-GB" smtClean="0"/>
              <a:t>12</a:t>
            </a:fld>
            <a:endParaRPr lang="en-GB"/>
          </a:p>
        </p:txBody>
      </p:sp>
    </p:spTree>
    <p:extLst>
      <p:ext uri="{BB962C8B-B14F-4D97-AF65-F5344CB8AC3E}">
        <p14:creationId xmlns:p14="http://schemas.microsoft.com/office/powerpoint/2010/main" val="387586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4B350-3CEF-A711-4CE8-BA611F1DA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07D71-0246-EFA3-DC1E-12907FA59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8758A-FBA7-E664-6DC2-CF04A7B605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0A9B1227-DFCD-AE62-7CC1-BDD92F3B38D8}"/>
              </a:ext>
            </a:extLst>
          </p:cNvPr>
          <p:cNvSpPr>
            <a:spLocks noGrp="1"/>
          </p:cNvSpPr>
          <p:nvPr>
            <p:ph type="sldNum" sz="quarter" idx="5"/>
          </p:nvPr>
        </p:nvSpPr>
        <p:spPr/>
        <p:txBody>
          <a:bodyPr/>
          <a:lstStyle/>
          <a:p>
            <a:fld id="{7F98F5E3-AD3A-6E42-B42F-3E0E3B47D4F2}" type="slidenum">
              <a:rPr lang="en-GB" smtClean="0"/>
              <a:t>13</a:t>
            </a:fld>
            <a:endParaRPr lang="en-GB"/>
          </a:p>
        </p:txBody>
      </p:sp>
    </p:spTree>
    <p:extLst>
      <p:ext uri="{BB962C8B-B14F-4D97-AF65-F5344CB8AC3E}">
        <p14:creationId xmlns:p14="http://schemas.microsoft.com/office/powerpoint/2010/main" val="2129543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EE32-B5F0-9BF8-8F9B-DDD86FFF8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DBBC8E-5D48-7A49-3220-746722E35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B2E88D-9095-97FF-C711-8AA045ADF1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64EEB7-06A1-D0AE-A861-B085C6AD8356}"/>
              </a:ext>
            </a:extLst>
          </p:cNvPr>
          <p:cNvSpPr>
            <a:spLocks noGrp="1"/>
          </p:cNvSpPr>
          <p:nvPr>
            <p:ph type="sldNum" sz="quarter" idx="5"/>
          </p:nvPr>
        </p:nvSpPr>
        <p:spPr/>
        <p:txBody>
          <a:bodyPr/>
          <a:lstStyle/>
          <a:p>
            <a:fld id="{7F98F5E3-AD3A-6E42-B42F-3E0E3B47D4F2}" type="slidenum">
              <a:rPr lang="en-GB" smtClean="0"/>
              <a:t>14</a:t>
            </a:fld>
            <a:endParaRPr lang="en-GB"/>
          </a:p>
        </p:txBody>
      </p:sp>
    </p:spTree>
    <p:extLst>
      <p:ext uri="{BB962C8B-B14F-4D97-AF65-F5344CB8AC3E}">
        <p14:creationId xmlns:p14="http://schemas.microsoft.com/office/powerpoint/2010/main" val="1459651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B431-B6B9-97D7-FF50-2A886A575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FC06D-FD47-49A7-4F6E-1104F343E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DE941-75BB-ECA0-F408-7916BB8081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F77916-48F6-15AB-5B7E-389ADD59C964}"/>
              </a:ext>
            </a:extLst>
          </p:cNvPr>
          <p:cNvSpPr>
            <a:spLocks noGrp="1"/>
          </p:cNvSpPr>
          <p:nvPr>
            <p:ph type="sldNum" sz="quarter" idx="5"/>
          </p:nvPr>
        </p:nvSpPr>
        <p:spPr/>
        <p:txBody>
          <a:bodyPr/>
          <a:lstStyle/>
          <a:p>
            <a:fld id="{7F98F5E3-AD3A-6E42-B42F-3E0E3B47D4F2}" type="slidenum">
              <a:rPr lang="en-GB" smtClean="0"/>
              <a:t>15</a:t>
            </a:fld>
            <a:endParaRPr lang="en-GB"/>
          </a:p>
        </p:txBody>
      </p:sp>
    </p:spTree>
    <p:extLst>
      <p:ext uri="{BB962C8B-B14F-4D97-AF65-F5344CB8AC3E}">
        <p14:creationId xmlns:p14="http://schemas.microsoft.com/office/powerpoint/2010/main" val="1525924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C05A-7C15-1598-26D0-3F9226C6A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351E2-7122-35A8-71D0-2621DB6BB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D0591-314F-47FD-4EA8-DD05E42A45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3B611FA-540C-1BCF-AD59-80F98CAB19A9}"/>
              </a:ext>
            </a:extLst>
          </p:cNvPr>
          <p:cNvSpPr>
            <a:spLocks noGrp="1"/>
          </p:cNvSpPr>
          <p:nvPr>
            <p:ph type="sldNum" sz="quarter" idx="5"/>
          </p:nvPr>
        </p:nvSpPr>
        <p:spPr/>
        <p:txBody>
          <a:bodyPr/>
          <a:lstStyle/>
          <a:p>
            <a:fld id="{7F98F5E3-AD3A-6E42-B42F-3E0E3B47D4F2}" type="slidenum">
              <a:rPr lang="en-GB" smtClean="0"/>
              <a:t>16</a:t>
            </a:fld>
            <a:endParaRPr lang="en-GB"/>
          </a:p>
        </p:txBody>
      </p:sp>
    </p:spTree>
    <p:extLst>
      <p:ext uri="{BB962C8B-B14F-4D97-AF65-F5344CB8AC3E}">
        <p14:creationId xmlns:p14="http://schemas.microsoft.com/office/powerpoint/2010/main" val="2805655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3D5A6-192F-7FCD-AC9F-6CF866B2B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8EAF4-CFE4-D6B2-2B41-964E188DF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6315F-92ED-3FD8-8C8D-0F383B152A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algn="l">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Brainstorm how AI could solve problems in their school or community in local challenges (e.g. waste management, education). Students will be guided using prompts.</a:t>
            </a:r>
            <a:r>
              <a:rPr lang="en-GB" sz="1800" b="1" dirty="0">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Each group should create a simple proposal or sketch for their AI solution and share it with the class with a single Google slide.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Foster creativity and critical thinking about AI’s potential impact.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EC03D14-4FE0-4CB2-72B9-11297CC41AD5}"/>
              </a:ext>
            </a:extLst>
          </p:cNvPr>
          <p:cNvSpPr>
            <a:spLocks noGrp="1"/>
          </p:cNvSpPr>
          <p:nvPr>
            <p:ph type="sldNum" sz="quarter" idx="5"/>
          </p:nvPr>
        </p:nvSpPr>
        <p:spPr/>
        <p:txBody>
          <a:bodyPr/>
          <a:lstStyle/>
          <a:p>
            <a:fld id="{7F98F5E3-AD3A-6E42-B42F-3E0E3B47D4F2}" type="slidenum">
              <a:rPr lang="en-GB" smtClean="0"/>
              <a:t>17</a:t>
            </a:fld>
            <a:endParaRPr lang="en-GB"/>
          </a:p>
        </p:txBody>
      </p:sp>
    </p:spTree>
    <p:extLst>
      <p:ext uri="{BB962C8B-B14F-4D97-AF65-F5344CB8AC3E}">
        <p14:creationId xmlns:p14="http://schemas.microsoft.com/office/powerpoint/2010/main" val="3625974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8F10-B632-26FD-01D8-15B5CC736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FA1B6-486D-5E0C-E352-858D84239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6745E-95A2-BBF2-4D12-E8150FC423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3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Recap key points: AI concepts, how image recognition works, and the potential of AI. Encourage students to explore AI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Key Words: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Artificial Intelligence, Machine Learning, Image Recognition, Ethics in AI, Models in AI, Black box, Training set/data, Test set/data,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415B6B7-8D99-F7C2-E762-A5449708F8B0}"/>
              </a:ext>
            </a:extLst>
          </p:cNvPr>
          <p:cNvSpPr>
            <a:spLocks noGrp="1"/>
          </p:cNvSpPr>
          <p:nvPr>
            <p:ph type="sldNum" sz="quarter" idx="5"/>
          </p:nvPr>
        </p:nvSpPr>
        <p:spPr/>
        <p:txBody>
          <a:bodyPr/>
          <a:lstStyle/>
          <a:p>
            <a:fld id="{7F98F5E3-AD3A-6E42-B42F-3E0E3B47D4F2}" type="slidenum">
              <a:rPr lang="en-GB" smtClean="0"/>
              <a:t>18</a:t>
            </a:fld>
            <a:endParaRPr lang="en-GB"/>
          </a:p>
        </p:txBody>
      </p:sp>
    </p:spTree>
    <p:extLst>
      <p:ext uri="{BB962C8B-B14F-4D97-AF65-F5344CB8AC3E}">
        <p14:creationId xmlns:p14="http://schemas.microsoft.com/office/powerpoint/2010/main" val="1168716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210A-5FC4-09B4-62B1-DF82749B7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8D2AE-3A55-1F4C-BB82-3C42EED5A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03D9B-B019-A91D-194E-83DE90EDF3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51C9EAD-DA6B-FC50-7FBF-93B4032C034A}"/>
              </a:ext>
            </a:extLst>
          </p:cNvPr>
          <p:cNvSpPr>
            <a:spLocks noGrp="1"/>
          </p:cNvSpPr>
          <p:nvPr>
            <p:ph type="sldNum" sz="quarter" idx="5"/>
          </p:nvPr>
        </p:nvSpPr>
        <p:spPr/>
        <p:txBody>
          <a:bodyPr/>
          <a:lstStyle/>
          <a:p>
            <a:fld id="{7F98F5E3-AD3A-6E42-B42F-3E0E3B47D4F2}" type="slidenum">
              <a:rPr lang="en-GB" smtClean="0"/>
              <a:t>19</a:t>
            </a:fld>
            <a:endParaRPr lang="en-GB"/>
          </a:p>
        </p:txBody>
      </p:sp>
    </p:spTree>
    <p:extLst>
      <p:ext uri="{BB962C8B-B14F-4D97-AF65-F5344CB8AC3E}">
        <p14:creationId xmlns:p14="http://schemas.microsoft.com/office/powerpoint/2010/main" val="142990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A99E-5395-14D2-E350-55E7A88C2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C3736-E6DC-B8F7-5D18-27C766378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5388E-0FD6-CA93-F5D5-76A821C07F82}"/>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7B2A9085-B361-2F72-5FE7-DE86471B7178}"/>
              </a:ext>
            </a:extLst>
          </p:cNvPr>
          <p:cNvSpPr>
            <a:spLocks noGrp="1"/>
          </p:cNvSpPr>
          <p:nvPr>
            <p:ph type="sldNum" sz="quarter" idx="5"/>
          </p:nvPr>
        </p:nvSpPr>
        <p:spPr/>
        <p:txBody>
          <a:bodyPr/>
          <a:lstStyle/>
          <a:p>
            <a:fld id="{7F98F5E3-AD3A-6E42-B42F-3E0E3B47D4F2}" type="slidenum">
              <a:rPr lang="en-GB" smtClean="0"/>
              <a:t>2</a:t>
            </a:fld>
            <a:endParaRPr lang="en-GB"/>
          </a:p>
        </p:txBody>
      </p:sp>
    </p:spTree>
    <p:extLst>
      <p:ext uri="{BB962C8B-B14F-4D97-AF65-F5344CB8AC3E}">
        <p14:creationId xmlns:p14="http://schemas.microsoft.com/office/powerpoint/2010/main" val="20734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AF022-A550-DFEE-C67E-6DF2E2799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201D1-20F4-350D-EB5D-A49C40CB84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B7C612-6F98-92F0-2F46-88C65C0CB894}"/>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339C5FC4-F824-1F39-C83A-935500AD7C77}"/>
              </a:ext>
            </a:extLst>
          </p:cNvPr>
          <p:cNvSpPr>
            <a:spLocks noGrp="1"/>
          </p:cNvSpPr>
          <p:nvPr>
            <p:ph type="sldNum" sz="quarter" idx="5"/>
          </p:nvPr>
        </p:nvSpPr>
        <p:spPr/>
        <p:txBody>
          <a:bodyPr/>
          <a:lstStyle/>
          <a:p>
            <a:fld id="{7F98F5E3-AD3A-6E42-B42F-3E0E3B47D4F2}" type="slidenum">
              <a:rPr lang="en-GB" smtClean="0"/>
              <a:t>3</a:t>
            </a:fld>
            <a:endParaRPr lang="en-GB"/>
          </a:p>
        </p:txBody>
      </p:sp>
    </p:spTree>
    <p:extLst>
      <p:ext uri="{BB962C8B-B14F-4D97-AF65-F5344CB8AC3E}">
        <p14:creationId xmlns:p14="http://schemas.microsoft.com/office/powerpoint/2010/main" val="160110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4708-FA6A-D47A-B740-42A8D72820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B4AE7-079A-1354-FCE1-612BFBECF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8C7EE-2223-336A-BF9C-E37A77AF7E59}"/>
              </a:ext>
            </a:extLst>
          </p:cNvPr>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AB2D076A-59FE-23CB-CDC9-8B95DEFD7735}"/>
              </a:ext>
            </a:extLst>
          </p:cNvPr>
          <p:cNvSpPr>
            <a:spLocks noGrp="1"/>
          </p:cNvSpPr>
          <p:nvPr>
            <p:ph type="sldNum" sz="quarter" idx="5"/>
          </p:nvPr>
        </p:nvSpPr>
        <p:spPr/>
        <p:txBody>
          <a:bodyPr/>
          <a:lstStyle/>
          <a:p>
            <a:fld id="{7F98F5E3-AD3A-6E42-B42F-3E0E3B47D4F2}" type="slidenum">
              <a:rPr lang="en-GB" smtClean="0"/>
              <a:t>4</a:t>
            </a:fld>
            <a:endParaRPr lang="en-GB"/>
          </a:p>
        </p:txBody>
      </p:sp>
    </p:spTree>
    <p:extLst>
      <p:ext uri="{BB962C8B-B14F-4D97-AF65-F5344CB8AC3E}">
        <p14:creationId xmlns:p14="http://schemas.microsoft.com/office/powerpoint/2010/main" val="156553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5</a:t>
            </a:fld>
            <a:endParaRPr lang="en-GB"/>
          </a:p>
        </p:txBody>
      </p:sp>
    </p:spTree>
    <p:extLst>
      <p:ext uri="{BB962C8B-B14F-4D97-AF65-F5344CB8AC3E}">
        <p14:creationId xmlns:p14="http://schemas.microsoft.com/office/powerpoint/2010/main" val="3928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7E6E1-27F8-20D0-461F-ABFDC44823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E0EEB-676F-71B2-706D-004429692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0ED63-991F-5E7E-BA0A-ECA311F1BB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01635660-8923-AE99-4A2D-BFCAC04D2CFA}"/>
              </a:ext>
            </a:extLst>
          </p:cNvPr>
          <p:cNvSpPr>
            <a:spLocks noGrp="1"/>
          </p:cNvSpPr>
          <p:nvPr>
            <p:ph type="sldNum" sz="quarter" idx="5"/>
          </p:nvPr>
        </p:nvSpPr>
        <p:spPr/>
        <p:txBody>
          <a:bodyPr/>
          <a:lstStyle/>
          <a:p>
            <a:fld id="{7F98F5E3-AD3A-6E42-B42F-3E0E3B47D4F2}" type="slidenum">
              <a:rPr lang="en-GB" smtClean="0"/>
              <a:t>6</a:t>
            </a:fld>
            <a:endParaRPr lang="en-GB"/>
          </a:p>
        </p:txBody>
      </p:sp>
    </p:spTree>
    <p:extLst>
      <p:ext uri="{BB962C8B-B14F-4D97-AF65-F5344CB8AC3E}">
        <p14:creationId xmlns:p14="http://schemas.microsoft.com/office/powerpoint/2010/main" val="1762260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0CE29-D1D9-B590-97D9-0AC373992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342A3-D658-2383-88C8-6A52D8964C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14AC10-8D27-0142-6006-5C52BE0865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D7B85D39-B5AD-8256-ACD5-8FAAA1DDBAAA}"/>
              </a:ext>
            </a:extLst>
          </p:cNvPr>
          <p:cNvSpPr>
            <a:spLocks noGrp="1"/>
          </p:cNvSpPr>
          <p:nvPr>
            <p:ph type="sldNum" sz="quarter" idx="5"/>
          </p:nvPr>
        </p:nvSpPr>
        <p:spPr/>
        <p:txBody>
          <a:bodyPr/>
          <a:lstStyle/>
          <a:p>
            <a:fld id="{7F98F5E3-AD3A-6E42-B42F-3E0E3B47D4F2}" type="slidenum">
              <a:rPr lang="en-GB" smtClean="0"/>
              <a:t>7</a:t>
            </a:fld>
            <a:endParaRPr lang="en-GB"/>
          </a:p>
        </p:txBody>
      </p:sp>
    </p:spTree>
    <p:extLst>
      <p:ext uri="{BB962C8B-B14F-4D97-AF65-F5344CB8AC3E}">
        <p14:creationId xmlns:p14="http://schemas.microsoft.com/office/powerpoint/2010/main" val="203485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55A8-952B-2384-F7EB-2B3D8F9C3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11CE80-2D67-24DE-2883-F45466598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65D46-EFB5-5302-30EE-C337455D5C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36DAF4C8-D2B7-0D1C-8FC4-341BD3F829A1}"/>
              </a:ext>
            </a:extLst>
          </p:cNvPr>
          <p:cNvSpPr>
            <a:spLocks noGrp="1"/>
          </p:cNvSpPr>
          <p:nvPr>
            <p:ph type="sldNum" sz="quarter" idx="5"/>
          </p:nvPr>
        </p:nvSpPr>
        <p:spPr/>
        <p:txBody>
          <a:bodyPr/>
          <a:lstStyle/>
          <a:p>
            <a:fld id="{7F98F5E3-AD3A-6E42-B42F-3E0E3B47D4F2}" type="slidenum">
              <a:rPr lang="en-GB" smtClean="0"/>
              <a:t>8</a:t>
            </a:fld>
            <a:endParaRPr lang="en-GB"/>
          </a:p>
        </p:txBody>
      </p:sp>
    </p:spTree>
    <p:extLst>
      <p:ext uri="{BB962C8B-B14F-4D97-AF65-F5344CB8AC3E}">
        <p14:creationId xmlns:p14="http://schemas.microsoft.com/office/powerpoint/2010/main" val="419108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sz="1800" dirty="0"/>
          </a:p>
        </p:txBody>
      </p:sp>
      <p:sp>
        <p:nvSpPr>
          <p:cNvPr id="4" name="Slide Number Placeholder 3"/>
          <p:cNvSpPr>
            <a:spLocks noGrp="1"/>
          </p:cNvSpPr>
          <p:nvPr>
            <p:ph type="sldNum" sz="quarter" idx="5"/>
          </p:nvPr>
        </p:nvSpPr>
        <p:spPr/>
        <p:txBody>
          <a:bodyPr/>
          <a:lstStyle/>
          <a:p>
            <a:fld id="{7F98F5E3-AD3A-6E42-B42F-3E0E3B47D4F2}" type="slidenum">
              <a:rPr lang="en-GB" smtClean="0"/>
              <a:t>9</a:t>
            </a:fld>
            <a:endParaRPr lang="en-GB"/>
          </a:p>
        </p:txBody>
      </p:sp>
    </p:spTree>
    <p:extLst>
      <p:ext uri="{BB962C8B-B14F-4D97-AF65-F5344CB8AC3E}">
        <p14:creationId xmlns:p14="http://schemas.microsoft.com/office/powerpoint/2010/main" val="515775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21422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3187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583619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8738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66349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14199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34126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2853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1376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06317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2/27/25</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8020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2/27/25</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25389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32.png"/><Relationship Id="rId10" Type="http://schemas.openxmlformats.org/officeDocument/2006/relationships/image" Target="../media/image3.png"/><Relationship Id="rId4" Type="http://schemas.openxmlformats.org/officeDocument/2006/relationships/image" Target="../media/image31.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hyperlink" Target="mailto:O.Choudhry@leeds.ac.uk"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www.github.com/omariosc/aisoc-workshops" TargetMode="Externa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72B768-D6CA-45E8-B749-DE0F9D483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900FFCA-5684-73F8-AD25-55DF66C34FE7}"/>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artisticPencilSketch/>
                    </a14:imgEffect>
                    <a14:imgEffect>
                      <a14:brightnessContrast bright="-40000" contrast="40000"/>
                    </a14:imgEffect>
                  </a14:imgLayer>
                </a14:imgProps>
              </a:ext>
            </a:extLst>
          </a:blip>
          <a:srcRect b="6250"/>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
            <a:ext cx="12191999" cy="4360983"/>
          </a:xfrm>
          <a:prstGeom prst="rect">
            <a:avLst/>
          </a:prstGeom>
          <a:gradFill flip="none" rotWithShape="1">
            <a:gsLst>
              <a:gs pos="3000">
                <a:srgbClr val="000000">
                  <a:alpha val="0"/>
                </a:srgbClr>
              </a:gs>
              <a:gs pos="61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5DA62-143A-7FD7-8C3F-25DABCBEBB06}"/>
              </a:ext>
            </a:extLst>
          </p:cNvPr>
          <p:cNvSpPr>
            <a:spLocks noGrp="1"/>
          </p:cNvSpPr>
          <p:nvPr>
            <p:ph type="ctrTitle"/>
          </p:nvPr>
        </p:nvSpPr>
        <p:spPr>
          <a:xfrm>
            <a:off x="4672724" y="952500"/>
            <a:ext cx="6871574" cy="2232131"/>
          </a:xfrm>
        </p:spPr>
        <p:txBody>
          <a:bodyPr>
            <a:normAutofit/>
          </a:bodyPr>
          <a:lstStyle/>
          <a:p>
            <a:r>
              <a:rPr lang="en-GB" dirty="0">
                <a:solidFill>
                  <a:srgbClr val="FFFFFF"/>
                </a:solidFill>
              </a:rPr>
              <a:t>AI Workshop 1:</a:t>
            </a:r>
            <a:br>
              <a:rPr lang="en-GB" dirty="0">
                <a:solidFill>
                  <a:srgbClr val="FFFFFF"/>
                </a:solidFill>
              </a:rPr>
            </a:br>
            <a:r>
              <a:rPr lang="en-GB" dirty="0">
                <a:solidFill>
                  <a:srgbClr val="FFFFFF"/>
                </a:solidFill>
              </a:rPr>
              <a:t>Introduction to AI</a:t>
            </a:r>
            <a:br>
              <a:rPr lang="en-GB" dirty="0">
                <a:solidFill>
                  <a:srgbClr val="FFFFFF"/>
                </a:solidFill>
              </a:rPr>
            </a:br>
            <a:r>
              <a:rPr lang="en-GB" sz="2500" dirty="0">
                <a:solidFill>
                  <a:srgbClr val="FFFFFF"/>
                </a:solidFill>
              </a:rPr>
              <a:t>Tuesday 28</a:t>
            </a:r>
            <a:r>
              <a:rPr lang="en-GB" sz="2500" baseline="30000" dirty="0">
                <a:solidFill>
                  <a:srgbClr val="FFFFFF"/>
                </a:solidFill>
              </a:rPr>
              <a:t>th</a:t>
            </a:r>
            <a:r>
              <a:rPr lang="en-GB" sz="2500" dirty="0">
                <a:solidFill>
                  <a:srgbClr val="FFFFFF"/>
                </a:solidFill>
              </a:rPr>
              <a:t> January 2025</a:t>
            </a:r>
          </a:p>
        </p:txBody>
      </p:sp>
      <p:sp>
        <p:nvSpPr>
          <p:cNvPr id="3" name="Subtitle 2">
            <a:extLst>
              <a:ext uri="{FF2B5EF4-FFF2-40B4-BE49-F238E27FC236}">
                <a16:creationId xmlns:a16="http://schemas.microsoft.com/office/drawing/2014/main" id="{0DAB24ED-8FCD-410B-4241-1B0214453DB4}"/>
              </a:ext>
            </a:extLst>
          </p:cNvPr>
          <p:cNvSpPr>
            <a:spLocks noGrp="1"/>
          </p:cNvSpPr>
          <p:nvPr>
            <p:ph type="subTitle" idx="1"/>
          </p:nvPr>
        </p:nvSpPr>
        <p:spPr>
          <a:xfrm>
            <a:off x="561048" y="952500"/>
            <a:ext cx="3515652" cy="2181681"/>
          </a:xfrm>
        </p:spPr>
        <p:txBody>
          <a:bodyPr anchor="t">
            <a:normAutofit/>
          </a:bodyPr>
          <a:lstStyle/>
          <a:p>
            <a:r>
              <a:rPr lang="en-GB">
                <a:solidFill>
                  <a:srgbClr val="FFFFFF"/>
                </a:solidFill>
              </a:rPr>
              <a:t>Omar Choudhry</a:t>
            </a:r>
          </a:p>
        </p:txBody>
      </p:sp>
      <p:cxnSp>
        <p:nvCxnSpPr>
          <p:cNvPr id="19" name="Straight Connector 18">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2" descr="The logo | Communications and Engagement">
            <a:extLst>
              <a:ext uri="{FF2B5EF4-FFF2-40B4-BE49-F238E27FC236}">
                <a16:creationId xmlns:a16="http://schemas.microsoft.com/office/drawing/2014/main" id="{8E3348F3-5EB8-B2C1-D141-57F0DFE0C08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018358" y="5349454"/>
            <a:ext cx="2572898" cy="8298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computer chip&#10;&#10;AI-generated content may be incorrect.">
            <a:extLst>
              <a:ext uri="{FF2B5EF4-FFF2-40B4-BE49-F238E27FC236}">
                <a16:creationId xmlns:a16="http://schemas.microsoft.com/office/drawing/2014/main" id="{D58550A1-5AB0-6021-D7BB-DD4E5BF347FF}"/>
              </a:ext>
            </a:extLst>
          </p:cNvPr>
          <p:cNvPicPr>
            <a:picLocks noChangeAspect="1"/>
          </p:cNvPicPr>
          <p:nvPr/>
        </p:nvPicPr>
        <p:blipFill>
          <a:blip r:embed="rId7"/>
          <a:stretch>
            <a:fillRect/>
          </a:stretch>
        </p:blipFill>
        <p:spPr>
          <a:xfrm>
            <a:off x="10723817" y="5349455"/>
            <a:ext cx="812747" cy="829826"/>
          </a:xfrm>
          <a:prstGeom prst="rect">
            <a:avLst/>
          </a:prstGeom>
        </p:spPr>
      </p:pic>
    </p:spTree>
    <p:extLst>
      <p:ext uri="{BB962C8B-B14F-4D97-AF65-F5344CB8AC3E}">
        <p14:creationId xmlns:p14="http://schemas.microsoft.com/office/powerpoint/2010/main" val="1339862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C83F0-EB55-3A62-1712-3A9362462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F5D28-9087-7425-AF8C-7A35736AF0DE}"/>
              </a:ext>
            </a:extLst>
          </p:cNvPr>
          <p:cNvSpPr>
            <a:spLocks noGrp="1"/>
          </p:cNvSpPr>
          <p:nvPr>
            <p:ph type="title"/>
          </p:nvPr>
        </p:nvSpPr>
        <p:spPr/>
        <p:txBody>
          <a:bodyPr/>
          <a:lstStyle/>
          <a:p>
            <a:r>
              <a:rPr lang="en-GB" dirty="0"/>
              <a:t>Basics of Machine Learning</a:t>
            </a:r>
          </a:p>
        </p:txBody>
      </p:sp>
      <p:pic>
        <p:nvPicPr>
          <p:cNvPr id="4" name="Picture 2" descr="The logo | Communications and Engagement">
            <a:extLst>
              <a:ext uri="{FF2B5EF4-FFF2-40B4-BE49-F238E27FC236}">
                <a16:creationId xmlns:a16="http://schemas.microsoft.com/office/drawing/2014/main" id="{2BC08373-889A-B896-8B94-84DF89506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40 Best Medium Sized Dog Breeds for Families">
            <a:extLst>
              <a:ext uri="{FF2B5EF4-FFF2-40B4-BE49-F238E27FC236}">
                <a16:creationId xmlns:a16="http://schemas.microsoft.com/office/drawing/2014/main" id="{FCD1849C-CC96-07A1-A028-FF6E58357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502" y="1572359"/>
            <a:ext cx="1733011" cy="17294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Artificial intelligence? - It's Working Explained">
            <a:extLst>
              <a:ext uri="{FF2B5EF4-FFF2-40B4-BE49-F238E27FC236}">
                <a16:creationId xmlns:a16="http://schemas.microsoft.com/office/drawing/2014/main" id="{89E9811C-205E-8AB7-EEE4-24DC5F6A1C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b="13031"/>
          <a:stretch/>
        </p:blipFill>
        <p:spPr bwMode="auto">
          <a:xfrm>
            <a:off x="698500" y="3301767"/>
            <a:ext cx="1079500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rtificial intelligence? - It's Working Explained">
            <a:extLst>
              <a:ext uri="{FF2B5EF4-FFF2-40B4-BE49-F238E27FC236}">
                <a16:creationId xmlns:a16="http://schemas.microsoft.com/office/drawing/2014/main" id="{364718A4-EE2C-4920-B4AF-065A3899E8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22021" b="13031"/>
          <a:stretch/>
        </p:blipFill>
        <p:spPr bwMode="auto">
          <a:xfrm>
            <a:off x="698500" y="3301767"/>
            <a:ext cx="8417791" cy="29648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Artificial intelligence? - It's Working Explained">
            <a:extLst>
              <a:ext uri="{FF2B5EF4-FFF2-40B4-BE49-F238E27FC236}">
                <a16:creationId xmlns:a16="http://schemas.microsoft.com/office/drawing/2014/main" id="{4DDD26CB-6C9B-6AF1-916F-2F27B9770E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41198" b="13031"/>
          <a:stretch/>
        </p:blipFill>
        <p:spPr bwMode="auto">
          <a:xfrm>
            <a:off x="773526" y="3301767"/>
            <a:ext cx="634771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hat is Artificial intelligence? - It's Working Explained">
            <a:extLst>
              <a:ext uri="{FF2B5EF4-FFF2-40B4-BE49-F238E27FC236}">
                <a16:creationId xmlns:a16="http://schemas.microsoft.com/office/drawing/2014/main" id="{D7DC0DE1-35AD-FD27-DBBE-33D9D6073C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60192" b="13031"/>
          <a:stretch/>
        </p:blipFill>
        <p:spPr bwMode="auto">
          <a:xfrm>
            <a:off x="773526" y="3301767"/>
            <a:ext cx="4297238"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hat is Artificial intelligence? - It's Working Explained">
            <a:extLst>
              <a:ext uri="{FF2B5EF4-FFF2-40B4-BE49-F238E27FC236}">
                <a16:creationId xmlns:a16="http://schemas.microsoft.com/office/drawing/2014/main" id="{FF311DF6-F0FE-44F2-8121-2D62EF89ED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79187" b="13031"/>
          <a:stretch/>
        </p:blipFill>
        <p:spPr bwMode="auto">
          <a:xfrm>
            <a:off x="773526" y="3301767"/>
            <a:ext cx="2246765"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e 30 Cutest Dog Breeds - Most Adorable Dogs and Puppies">
            <a:extLst>
              <a:ext uri="{FF2B5EF4-FFF2-40B4-BE49-F238E27FC236}">
                <a16:creationId xmlns:a16="http://schemas.microsoft.com/office/drawing/2014/main" id="{BC0E53C9-F6E5-AC43-815F-DB8CB99A1F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1143582"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2B76928B-7C98-2EF5-5024-C79FDFB176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3194054"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A8AA727-0006-BF55-9F55-D0D5AC184C31}"/>
              </a:ext>
            </a:extLst>
          </p:cNvPr>
          <p:cNvSpPr/>
          <p:nvPr/>
        </p:nvSpPr>
        <p:spPr>
          <a:xfrm>
            <a:off x="3947381" y="2081803"/>
            <a:ext cx="423897" cy="22860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806B349-34F8-9C98-F5C8-804D96097D0F}"/>
              </a:ext>
            </a:extLst>
          </p:cNvPr>
          <p:cNvSpPr/>
          <p:nvPr/>
        </p:nvSpPr>
        <p:spPr>
          <a:xfrm>
            <a:off x="3652024" y="1922550"/>
            <a:ext cx="189337" cy="432458"/>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77FADCD-5C29-E519-ECB6-5BAD315FEFCF}"/>
              </a:ext>
            </a:extLst>
          </p:cNvPr>
          <p:cNvSpPr/>
          <p:nvPr/>
        </p:nvSpPr>
        <p:spPr>
          <a:xfrm>
            <a:off x="4192860" y="1933702"/>
            <a:ext cx="123199" cy="11952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7BB056A-019D-F8D6-E80F-662AE7BCD86C}"/>
              </a:ext>
            </a:extLst>
          </p:cNvPr>
          <p:cNvSpPr/>
          <p:nvPr/>
        </p:nvSpPr>
        <p:spPr>
          <a:xfrm>
            <a:off x="3684708" y="1763297"/>
            <a:ext cx="686570" cy="590919"/>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6" descr="Understanding the Structure of Neural Networks | by savannah logan |  Becoming Human: Artificial Intelligence Magazine">
            <a:extLst>
              <a:ext uri="{FF2B5EF4-FFF2-40B4-BE49-F238E27FC236}">
                <a16:creationId xmlns:a16="http://schemas.microsoft.com/office/drawing/2014/main" id="{DF3EAB4F-3090-2D54-73BF-3C4CDE7553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2282" y="1985426"/>
            <a:ext cx="1828801" cy="97821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3DFBAD2-0895-29D1-76F7-CF1357EC98ED}"/>
              </a:ext>
            </a:extLst>
          </p:cNvPr>
          <p:cNvSpPr/>
          <p:nvPr/>
        </p:nvSpPr>
        <p:spPr>
          <a:xfrm>
            <a:off x="7686261" y="1763297"/>
            <a:ext cx="1160856"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8" descr="30,000+ Best Cat Photos · 100% Free Download · Pexels Stock Photos">
            <a:extLst>
              <a:ext uri="{FF2B5EF4-FFF2-40B4-BE49-F238E27FC236}">
                <a16:creationId xmlns:a16="http://schemas.microsoft.com/office/drawing/2014/main" id="{AAE7BC9C-8F3E-F209-C5E5-3E2D5023FB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3871" y="1610411"/>
            <a:ext cx="1654547" cy="172940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4BA8B9A-4B7B-F55B-10AC-2D28DA04FC4E}"/>
              </a:ext>
            </a:extLst>
          </p:cNvPr>
          <p:cNvSpPr/>
          <p:nvPr/>
        </p:nvSpPr>
        <p:spPr>
          <a:xfrm>
            <a:off x="9597061" y="1651477"/>
            <a:ext cx="1085453" cy="1482346"/>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EDD8057-9754-5AB3-84E0-78C4E2843DB1}"/>
              </a:ext>
            </a:extLst>
          </p:cNvPr>
          <p:cNvSpPr/>
          <p:nvPr/>
        </p:nvSpPr>
        <p:spPr>
          <a:xfrm>
            <a:off x="1470603" y="1750624"/>
            <a:ext cx="1248165"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black and white computer chip&#10;&#10;AI-generated content may be incorrect.">
            <a:extLst>
              <a:ext uri="{FF2B5EF4-FFF2-40B4-BE49-F238E27FC236}">
                <a16:creationId xmlns:a16="http://schemas.microsoft.com/office/drawing/2014/main" id="{55B88B55-EFDF-795E-277D-7B0F64728E23}"/>
              </a:ext>
            </a:extLst>
          </p:cNvPr>
          <p:cNvPicPr>
            <a:picLocks noChangeAspect="1"/>
          </p:cNvPicPr>
          <p:nvPr/>
        </p:nvPicPr>
        <p:blipFill>
          <a:blip r:embed="rId9"/>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11508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9"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46F0A-CCF0-2A0F-8360-3F46A37C7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E3E15-B9C9-E1EF-09DE-14F2264C0DDA}"/>
              </a:ext>
            </a:extLst>
          </p:cNvPr>
          <p:cNvSpPr>
            <a:spLocks noGrp="1"/>
          </p:cNvSpPr>
          <p:nvPr>
            <p:ph type="title"/>
          </p:nvPr>
        </p:nvSpPr>
        <p:spPr/>
        <p:txBody>
          <a:bodyPr/>
          <a:lstStyle/>
          <a:p>
            <a:r>
              <a:rPr lang="en-GB" dirty="0"/>
              <a:t>Hands-on Activity: Training an AI Model</a:t>
            </a:r>
          </a:p>
        </p:txBody>
      </p:sp>
      <p:sp>
        <p:nvSpPr>
          <p:cNvPr id="3" name="Content Placeholder 2">
            <a:extLst>
              <a:ext uri="{FF2B5EF4-FFF2-40B4-BE49-F238E27FC236}">
                <a16:creationId xmlns:a16="http://schemas.microsoft.com/office/drawing/2014/main" id="{3A4016DE-5248-41F4-19F2-53509625533D}"/>
              </a:ext>
            </a:extLst>
          </p:cNvPr>
          <p:cNvSpPr>
            <a:spLocks noGrp="1"/>
          </p:cNvSpPr>
          <p:nvPr>
            <p:ph idx="1"/>
          </p:nvPr>
        </p:nvSpPr>
        <p:spPr/>
        <p:txBody>
          <a:bodyPr/>
          <a:lstStyle/>
          <a:p>
            <a:pPr marL="0" indent="0" algn="ctr">
              <a:buNone/>
            </a:pPr>
            <a:r>
              <a:rPr lang="en-GB" dirty="0">
                <a:solidFill>
                  <a:srgbClr val="00B0F0"/>
                </a:solidFill>
                <a:hlinkClick r:id="rId3">
                  <a:extLst>
                    <a:ext uri="{A12FA001-AC4F-418D-AE19-62706E023703}">
                      <ahyp:hlinkClr xmlns:ahyp="http://schemas.microsoft.com/office/drawing/2018/hyperlinkcolor" val="tx"/>
                    </a:ext>
                  </a:extLst>
                </a:hlinkClick>
              </a:rPr>
              <a:t>https://teachablemachine.withgoogle.com/</a:t>
            </a:r>
            <a:endParaRPr lang="en-GB" dirty="0">
              <a:solidFill>
                <a:srgbClr val="00B0F0"/>
              </a:solidFill>
            </a:endParaRPr>
          </a:p>
        </p:txBody>
      </p:sp>
      <p:pic>
        <p:nvPicPr>
          <p:cNvPr id="4" name="Picture 2" descr="The logo | Communications and Engagement">
            <a:extLst>
              <a:ext uri="{FF2B5EF4-FFF2-40B4-BE49-F238E27FC236}">
                <a16:creationId xmlns:a16="http://schemas.microsoft.com/office/drawing/2014/main" id="{22188DAC-6773-33EC-6110-BE21F47C8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machine&#10;&#10;Description automatically generated">
            <a:extLst>
              <a:ext uri="{FF2B5EF4-FFF2-40B4-BE49-F238E27FC236}">
                <a16:creationId xmlns:a16="http://schemas.microsoft.com/office/drawing/2014/main" id="{34010952-432A-BC90-6AA6-A18BE3633C68}"/>
              </a:ext>
            </a:extLst>
          </p:cNvPr>
          <p:cNvPicPr>
            <a:picLocks noChangeAspect="1"/>
          </p:cNvPicPr>
          <p:nvPr/>
        </p:nvPicPr>
        <p:blipFill>
          <a:blip r:embed="rId5"/>
          <a:stretch>
            <a:fillRect/>
          </a:stretch>
        </p:blipFill>
        <p:spPr>
          <a:xfrm>
            <a:off x="1855038" y="2696786"/>
            <a:ext cx="8382859" cy="3361114"/>
          </a:xfrm>
          <a:prstGeom prst="rect">
            <a:avLst/>
          </a:prstGeom>
        </p:spPr>
      </p:pic>
      <p:pic>
        <p:nvPicPr>
          <p:cNvPr id="8" name="Picture 7" descr="A grey rectangular object with white text&#10;&#10;Description automatically generated">
            <a:extLst>
              <a:ext uri="{FF2B5EF4-FFF2-40B4-BE49-F238E27FC236}">
                <a16:creationId xmlns:a16="http://schemas.microsoft.com/office/drawing/2014/main" id="{C7DF0BF7-E881-D2D0-B550-BA27F9DA5C08}"/>
              </a:ext>
            </a:extLst>
          </p:cNvPr>
          <p:cNvPicPr>
            <a:picLocks noChangeAspect="1"/>
          </p:cNvPicPr>
          <p:nvPr/>
        </p:nvPicPr>
        <p:blipFill>
          <a:blip r:embed="rId6"/>
          <a:stretch>
            <a:fillRect/>
          </a:stretch>
        </p:blipFill>
        <p:spPr>
          <a:xfrm>
            <a:off x="9233287" y="1710690"/>
            <a:ext cx="2958713" cy="605790"/>
          </a:xfrm>
          <a:prstGeom prst="rect">
            <a:avLst/>
          </a:prstGeom>
        </p:spPr>
      </p:pic>
      <p:pic>
        <p:nvPicPr>
          <p:cNvPr id="7" name="Picture 6" descr="A black and white computer chip&#10;&#10;AI-generated content may be incorrect.">
            <a:extLst>
              <a:ext uri="{FF2B5EF4-FFF2-40B4-BE49-F238E27FC236}">
                <a16:creationId xmlns:a16="http://schemas.microsoft.com/office/drawing/2014/main" id="{D04C31EB-2F05-9F32-6290-D1C92DB70725}"/>
              </a:ext>
            </a:extLst>
          </p:cNvPr>
          <p:cNvPicPr>
            <a:picLocks noChangeAspect="1"/>
          </p:cNvPicPr>
          <p:nvPr/>
        </p:nvPicPr>
        <p:blipFill>
          <a:blip r:embed="rId7"/>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712783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32BA8-12A3-967E-EBEC-2DA5F34A9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FE207-A51F-A47C-9315-C82561A5F19D}"/>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73D2FC00-17F0-FFAD-F38A-B57F60B93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2F82ED4-3B11-851E-740B-82E034285A41}"/>
              </a:ext>
            </a:extLst>
          </p:cNvPr>
          <p:cNvPicPr>
            <a:picLocks noChangeAspect="1"/>
          </p:cNvPicPr>
          <p:nvPr/>
        </p:nvPicPr>
        <p:blipFill>
          <a:blip r:embed="rId4"/>
          <a:stretch>
            <a:fillRect/>
          </a:stretch>
        </p:blipFill>
        <p:spPr>
          <a:xfrm>
            <a:off x="228460" y="1585185"/>
            <a:ext cx="5100223" cy="2607417"/>
          </a:xfrm>
          <a:prstGeom prst="rect">
            <a:avLst/>
          </a:prstGeom>
        </p:spPr>
      </p:pic>
      <p:pic>
        <p:nvPicPr>
          <p:cNvPr id="16" name="Picture 15" descr="A yellow rectangular object with red text&#10;&#10;Description automatically generated">
            <a:extLst>
              <a:ext uri="{FF2B5EF4-FFF2-40B4-BE49-F238E27FC236}">
                <a16:creationId xmlns:a16="http://schemas.microsoft.com/office/drawing/2014/main" id="{D95C0EAA-3FAE-CDD9-0DB0-82DBC461FEBA}"/>
              </a:ext>
            </a:extLst>
          </p:cNvPr>
          <p:cNvPicPr>
            <a:picLocks noChangeAspect="1"/>
          </p:cNvPicPr>
          <p:nvPr/>
        </p:nvPicPr>
        <p:blipFill>
          <a:blip r:embed="rId5"/>
          <a:stretch>
            <a:fillRect/>
          </a:stretch>
        </p:blipFill>
        <p:spPr>
          <a:xfrm>
            <a:off x="322552" y="4428729"/>
            <a:ext cx="4912038" cy="1688172"/>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EEE4BC8D-45B1-1435-ACAC-958ACABAF7DC}"/>
              </a:ext>
            </a:extLst>
          </p:cNvPr>
          <p:cNvPicPr>
            <a:picLocks noChangeAspect="1"/>
          </p:cNvPicPr>
          <p:nvPr/>
        </p:nvPicPr>
        <p:blipFill>
          <a:blip r:embed="rId6"/>
          <a:stretch>
            <a:fillRect/>
          </a:stretch>
        </p:blipFill>
        <p:spPr>
          <a:xfrm>
            <a:off x="5681328" y="3076194"/>
            <a:ext cx="6282212" cy="2132912"/>
          </a:xfrm>
          <a:prstGeom prst="rect">
            <a:avLst/>
          </a:prstGeom>
        </p:spPr>
      </p:pic>
      <p:pic>
        <p:nvPicPr>
          <p:cNvPr id="6" name="Picture 5" descr="A white rectangular object with black text&#10;&#10;AI-generated content may be incorrect.">
            <a:extLst>
              <a:ext uri="{FF2B5EF4-FFF2-40B4-BE49-F238E27FC236}">
                <a16:creationId xmlns:a16="http://schemas.microsoft.com/office/drawing/2014/main" id="{54CB0892-AC13-B5ED-EE4B-0B113BDEAA41}"/>
              </a:ext>
            </a:extLst>
          </p:cNvPr>
          <p:cNvPicPr>
            <a:picLocks noChangeAspect="1"/>
          </p:cNvPicPr>
          <p:nvPr/>
        </p:nvPicPr>
        <p:blipFill>
          <a:blip r:embed="rId7"/>
          <a:stretch>
            <a:fillRect/>
          </a:stretch>
        </p:blipFill>
        <p:spPr>
          <a:xfrm>
            <a:off x="7861300" y="1663509"/>
            <a:ext cx="4330700" cy="889000"/>
          </a:xfrm>
          <a:prstGeom prst="rect">
            <a:avLst/>
          </a:prstGeom>
        </p:spPr>
      </p:pic>
      <p:pic>
        <p:nvPicPr>
          <p:cNvPr id="5" name="Picture 4" descr="A black and white computer chip&#10;&#10;AI-generated content may be incorrect.">
            <a:extLst>
              <a:ext uri="{FF2B5EF4-FFF2-40B4-BE49-F238E27FC236}">
                <a16:creationId xmlns:a16="http://schemas.microsoft.com/office/drawing/2014/main" id="{8B77EB2E-2FF1-6F23-330D-1E49634008D2}"/>
              </a:ext>
            </a:extLst>
          </p:cNvPr>
          <p:cNvPicPr>
            <a:picLocks noChangeAspect="1"/>
          </p:cNvPicPr>
          <p:nvPr/>
        </p:nvPicPr>
        <p:blipFill>
          <a:blip r:embed="rId8"/>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112785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955A1-BB10-7F0D-1264-EFD1A863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8B77-521D-43B0-4B1D-C178BBD518E4}"/>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649F9D32-D7E4-3E29-4F49-3772DAB53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folders with black text&#10;&#10;Description automatically generated">
            <a:extLst>
              <a:ext uri="{FF2B5EF4-FFF2-40B4-BE49-F238E27FC236}">
                <a16:creationId xmlns:a16="http://schemas.microsoft.com/office/drawing/2014/main" id="{09D7CB80-158A-E7B9-26F5-3E3A15515DD3}"/>
              </a:ext>
            </a:extLst>
          </p:cNvPr>
          <p:cNvPicPr>
            <a:picLocks noChangeAspect="1"/>
          </p:cNvPicPr>
          <p:nvPr/>
        </p:nvPicPr>
        <p:blipFill>
          <a:blip r:embed="rId4"/>
          <a:stretch>
            <a:fillRect/>
          </a:stretch>
        </p:blipFill>
        <p:spPr>
          <a:xfrm>
            <a:off x="1556069" y="2028825"/>
            <a:ext cx="2641600" cy="1447800"/>
          </a:xfrm>
          <a:prstGeom prst="rect">
            <a:avLst/>
          </a:prstGeom>
        </p:spPr>
      </p:pic>
      <p:pic>
        <p:nvPicPr>
          <p:cNvPr id="9" name="Picture 8" descr="A blue rectangular object with a black object in the middle&#10;&#10;Description automatically generated">
            <a:extLst>
              <a:ext uri="{FF2B5EF4-FFF2-40B4-BE49-F238E27FC236}">
                <a16:creationId xmlns:a16="http://schemas.microsoft.com/office/drawing/2014/main" id="{1B0AD63D-D1C3-1C20-C8E2-C52B68CA3B01}"/>
              </a:ext>
            </a:extLst>
          </p:cNvPr>
          <p:cNvPicPr>
            <a:picLocks noChangeAspect="1"/>
          </p:cNvPicPr>
          <p:nvPr/>
        </p:nvPicPr>
        <p:blipFill>
          <a:blip r:embed="rId5"/>
          <a:stretch>
            <a:fillRect/>
          </a:stretch>
        </p:blipFill>
        <p:spPr>
          <a:xfrm>
            <a:off x="5816344" y="2174875"/>
            <a:ext cx="2374900" cy="1155700"/>
          </a:xfrm>
          <a:prstGeom prst="rect">
            <a:avLst/>
          </a:prstGeom>
        </p:spPr>
      </p:pic>
      <p:pic>
        <p:nvPicPr>
          <p:cNvPr id="10" name="Picture 8" descr="30,000+ Best Cat Photos · 100% Free Download · Pexels Stock Photos">
            <a:extLst>
              <a:ext uri="{FF2B5EF4-FFF2-40B4-BE49-F238E27FC236}">
                <a16:creationId xmlns:a16="http://schemas.microsoft.com/office/drawing/2014/main" id="{5629893D-C30B-5018-54E4-7C66BB771F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8995"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4709542E-0191-3699-DAAA-433DB9C57A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180964" y="40928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30,000+ Best Cat Photos · 100% Free Download · Pexels Stock Photos">
            <a:extLst>
              <a:ext uri="{FF2B5EF4-FFF2-40B4-BE49-F238E27FC236}">
                <a16:creationId xmlns:a16="http://schemas.microsoft.com/office/drawing/2014/main" id="{892CAC52-A3B6-7E2C-6350-3AB224314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2603" y="41734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30,000+ Best Cat Photos · 100% Free Download · Pexels Stock Photos">
            <a:extLst>
              <a:ext uri="{FF2B5EF4-FFF2-40B4-BE49-F238E27FC236}">
                <a16:creationId xmlns:a16="http://schemas.microsoft.com/office/drawing/2014/main" id="{0627B9A3-87A8-0B7F-CBF1-D696ED2F2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5003" y="43258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The 30 Cutest Dog Breeds - Most Adorable Dogs and Puppies">
            <a:extLst>
              <a:ext uri="{FF2B5EF4-FFF2-40B4-BE49-F238E27FC236}">
                <a16:creationId xmlns:a16="http://schemas.microsoft.com/office/drawing/2014/main" id="{632225E3-D2EE-3D27-D17E-C3489E8429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333364" y="42452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The 30 Cutest Dog Breeds - Most Adorable Dogs and Puppies">
            <a:extLst>
              <a:ext uri="{FF2B5EF4-FFF2-40B4-BE49-F238E27FC236}">
                <a16:creationId xmlns:a16="http://schemas.microsoft.com/office/drawing/2014/main" id="{BF713D4D-B688-8E3A-DE90-049602A246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485764" y="4397641"/>
            <a:ext cx="989068" cy="93531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F7884E7F-A338-98E4-1740-A009EFB8850B}"/>
              </a:ext>
            </a:extLst>
          </p:cNvPr>
          <p:cNvCxnSpPr>
            <a:cxnSpLocks/>
          </p:cNvCxnSpPr>
          <p:nvPr/>
        </p:nvCxnSpPr>
        <p:spPr>
          <a:xfrm>
            <a:off x="4197669" y="2655743"/>
            <a:ext cx="144711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83806C-1DE9-E724-9A31-7D89F6A830DE}"/>
              </a:ext>
            </a:extLst>
          </p:cNvPr>
          <p:cNvSpPr txBox="1"/>
          <p:nvPr/>
        </p:nvSpPr>
        <p:spPr>
          <a:xfrm>
            <a:off x="5453568" y="5666655"/>
            <a:ext cx="3031599" cy="369332"/>
          </a:xfrm>
          <a:prstGeom prst="rect">
            <a:avLst/>
          </a:prstGeom>
          <a:noFill/>
        </p:spPr>
        <p:txBody>
          <a:bodyPr wrap="none" rtlCol="0">
            <a:spAutoFit/>
          </a:bodyPr>
          <a:lstStyle/>
          <a:p>
            <a:r>
              <a:rPr lang="en-GB" dirty="0"/>
              <a:t>“dog1.jpg”, “cat5.jpg”, etc.</a:t>
            </a:r>
          </a:p>
        </p:txBody>
      </p:sp>
      <p:cxnSp>
        <p:nvCxnSpPr>
          <p:cNvPr id="37" name="Straight Arrow Connector 36">
            <a:extLst>
              <a:ext uri="{FF2B5EF4-FFF2-40B4-BE49-F238E27FC236}">
                <a16:creationId xmlns:a16="http://schemas.microsoft.com/office/drawing/2014/main" id="{1630F19F-D612-7B34-DEC5-8A67845F3794}"/>
              </a:ext>
            </a:extLst>
          </p:cNvPr>
          <p:cNvCxnSpPr>
            <a:cxnSpLocks/>
          </p:cNvCxnSpPr>
          <p:nvPr/>
        </p:nvCxnSpPr>
        <p:spPr>
          <a:xfrm flipH="1">
            <a:off x="1393147" y="3330575"/>
            <a:ext cx="670817" cy="28821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CDE5FAA-8DFA-AB42-0398-7E6D79F6B1BC}"/>
              </a:ext>
            </a:extLst>
          </p:cNvPr>
          <p:cNvCxnSpPr>
            <a:cxnSpLocks/>
          </p:cNvCxnSpPr>
          <p:nvPr/>
        </p:nvCxnSpPr>
        <p:spPr>
          <a:xfrm>
            <a:off x="2207572" y="3313804"/>
            <a:ext cx="696142" cy="3152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B24880-9867-9BF3-188E-B8F5E41D6D92}"/>
              </a:ext>
            </a:extLst>
          </p:cNvPr>
          <p:cNvCxnSpPr>
            <a:cxnSpLocks/>
          </p:cNvCxnSpPr>
          <p:nvPr/>
        </p:nvCxnSpPr>
        <p:spPr>
          <a:xfrm>
            <a:off x="6311511" y="3336498"/>
            <a:ext cx="0" cy="6025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38D9D3D-1FDA-5D00-B246-9818E848FDAE}"/>
              </a:ext>
            </a:extLst>
          </p:cNvPr>
          <p:cNvCxnSpPr>
            <a:cxnSpLocks/>
          </p:cNvCxnSpPr>
          <p:nvPr/>
        </p:nvCxnSpPr>
        <p:spPr>
          <a:xfrm>
            <a:off x="7702647" y="3339814"/>
            <a:ext cx="0" cy="6357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8" descr="30,000+ Best Cat Photos · 100% Free Download · Pexels Stock Photos">
            <a:extLst>
              <a:ext uri="{FF2B5EF4-FFF2-40B4-BE49-F238E27FC236}">
                <a16:creationId xmlns:a16="http://schemas.microsoft.com/office/drawing/2014/main" id="{FE69048F-CD89-EE59-1110-3FD7286C16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9" y="3786634"/>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The 30 Cutest Dog Breeds - Most Adorable Dogs and Puppies">
            <a:extLst>
              <a:ext uri="{FF2B5EF4-FFF2-40B4-BE49-F238E27FC236}">
                <a16:creationId xmlns:a16="http://schemas.microsoft.com/office/drawing/2014/main" id="{1C501844-5FBA-7AB8-A9BB-99CE02D9F1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375098" y="38232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30,000+ Best Cat Photos · 100% Free Download · Pexels Stock Photos">
            <a:extLst>
              <a:ext uri="{FF2B5EF4-FFF2-40B4-BE49-F238E27FC236}">
                <a16:creationId xmlns:a16="http://schemas.microsoft.com/office/drawing/2014/main" id="{20314E4F-7AE1-C2D4-C158-45F2F0DD6E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7" y="39038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30,000+ Best Cat Photos · 100% Free Download · Pexels Stock Photos">
            <a:extLst>
              <a:ext uri="{FF2B5EF4-FFF2-40B4-BE49-F238E27FC236}">
                <a16:creationId xmlns:a16="http://schemas.microsoft.com/office/drawing/2014/main" id="{3E376B8C-354D-5302-9F24-9B85075DC9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137"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The 30 Cutest Dog Breeds - Most Adorable Dogs and Puppies">
            <a:extLst>
              <a:ext uri="{FF2B5EF4-FFF2-40B4-BE49-F238E27FC236}">
                <a16:creationId xmlns:a16="http://schemas.microsoft.com/office/drawing/2014/main" id="{715A6B20-D426-B70B-3BFF-885324B1E8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527498" y="39756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The 30 Cutest Dog Breeds - Most Adorable Dogs and Puppies">
            <a:extLst>
              <a:ext uri="{FF2B5EF4-FFF2-40B4-BE49-F238E27FC236}">
                <a16:creationId xmlns:a16="http://schemas.microsoft.com/office/drawing/2014/main" id="{59DCA02B-BA2C-5DE1-7789-1C8F46B165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679898" y="4128010"/>
            <a:ext cx="989068" cy="93531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3C5155D6-95C6-7FE1-AEFC-EB834B6F3948}"/>
              </a:ext>
            </a:extLst>
          </p:cNvPr>
          <p:cNvSpPr txBox="1"/>
          <p:nvPr/>
        </p:nvSpPr>
        <p:spPr>
          <a:xfrm>
            <a:off x="647702" y="5397024"/>
            <a:ext cx="3031599" cy="369332"/>
          </a:xfrm>
          <a:prstGeom prst="rect">
            <a:avLst/>
          </a:prstGeom>
          <a:noFill/>
        </p:spPr>
        <p:txBody>
          <a:bodyPr wrap="none" rtlCol="0">
            <a:spAutoFit/>
          </a:bodyPr>
          <a:lstStyle/>
          <a:p>
            <a:r>
              <a:rPr lang="en-GB" dirty="0"/>
              <a:t>“dog4.jpg”, “cat8.jpg”, etc.</a:t>
            </a:r>
          </a:p>
        </p:txBody>
      </p:sp>
      <p:pic>
        <p:nvPicPr>
          <p:cNvPr id="6" name="Picture 5" descr="A close up of a logo&#10;&#10;AI-generated content may be incorrect.">
            <a:extLst>
              <a:ext uri="{FF2B5EF4-FFF2-40B4-BE49-F238E27FC236}">
                <a16:creationId xmlns:a16="http://schemas.microsoft.com/office/drawing/2014/main" id="{601935B6-70D4-8AC7-17C8-098CD45EBD67}"/>
              </a:ext>
            </a:extLst>
          </p:cNvPr>
          <p:cNvPicPr>
            <a:picLocks noChangeAspect="1"/>
          </p:cNvPicPr>
          <p:nvPr/>
        </p:nvPicPr>
        <p:blipFill>
          <a:blip r:embed="rId8"/>
          <a:stretch>
            <a:fillRect/>
          </a:stretch>
        </p:blipFill>
        <p:spPr>
          <a:xfrm>
            <a:off x="9130981" y="1955142"/>
            <a:ext cx="3009900" cy="889000"/>
          </a:xfrm>
          <a:prstGeom prst="rect">
            <a:avLst/>
          </a:prstGeom>
        </p:spPr>
      </p:pic>
      <p:pic>
        <p:nvPicPr>
          <p:cNvPr id="11" name="Picture 10" descr="A close up of a logo&#10;&#10;AI-generated content may be incorrect.">
            <a:extLst>
              <a:ext uri="{FF2B5EF4-FFF2-40B4-BE49-F238E27FC236}">
                <a16:creationId xmlns:a16="http://schemas.microsoft.com/office/drawing/2014/main" id="{3A9DB5C2-7D38-C6D8-95C3-68A9B77DFDB7}"/>
              </a:ext>
            </a:extLst>
          </p:cNvPr>
          <p:cNvPicPr>
            <a:picLocks noChangeAspect="1"/>
          </p:cNvPicPr>
          <p:nvPr/>
        </p:nvPicPr>
        <p:blipFill>
          <a:blip r:embed="rId9"/>
          <a:stretch>
            <a:fillRect/>
          </a:stretch>
        </p:blipFill>
        <p:spPr>
          <a:xfrm>
            <a:off x="9042400" y="3055575"/>
            <a:ext cx="3149600" cy="1016000"/>
          </a:xfrm>
          <a:prstGeom prst="rect">
            <a:avLst/>
          </a:prstGeom>
        </p:spPr>
      </p:pic>
      <p:pic>
        <p:nvPicPr>
          <p:cNvPr id="5" name="Picture 4" descr="A black and white computer chip&#10;&#10;AI-generated content may be incorrect.">
            <a:extLst>
              <a:ext uri="{FF2B5EF4-FFF2-40B4-BE49-F238E27FC236}">
                <a16:creationId xmlns:a16="http://schemas.microsoft.com/office/drawing/2014/main" id="{C7DAB297-ADD9-CB64-CE75-D2C9FD5D26C5}"/>
              </a:ext>
            </a:extLst>
          </p:cNvPr>
          <p:cNvPicPr>
            <a:picLocks noChangeAspect="1"/>
          </p:cNvPicPr>
          <p:nvPr/>
        </p:nvPicPr>
        <p:blipFill>
          <a:blip r:embed="rId10"/>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2288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0D187-15E9-C17E-AB8E-FBE9E8AAB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99D14-3E2F-4243-F0A7-E4E859E4498D}"/>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BB84BF08-E177-AB53-B9CA-EEA0564EA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acial Bias and Gender Bias in AI systems | by lex fefegha | The Comuzi  Journal | Medium">
            <a:extLst>
              <a:ext uri="{FF2B5EF4-FFF2-40B4-BE49-F238E27FC236}">
                <a16:creationId xmlns:a16="http://schemas.microsoft.com/office/drawing/2014/main" id="{F39FF386-DE7F-5049-A0CC-9E0124B162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954"/>
          <a:stretch/>
        </p:blipFill>
        <p:spPr bwMode="auto">
          <a:xfrm>
            <a:off x="6480974" y="1740994"/>
            <a:ext cx="2865641" cy="4334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acial Bias and Gender Bias in AI systems | by lex fefegha | The Comuzi  Journal | Medium">
            <a:extLst>
              <a:ext uri="{FF2B5EF4-FFF2-40B4-BE49-F238E27FC236}">
                <a16:creationId xmlns:a16="http://schemas.microsoft.com/office/drawing/2014/main" id="{BAD204DD-DC69-16E7-10CC-4D5B60A3B7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932"/>
          <a:stretch/>
        </p:blipFill>
        <p:spPr bwMode="auto">
          <a:xfrm>
            <a:off x="2764473" y="1740994"/>
            <a:ext cx="3331527" cy="43340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62F4C687-D644-63AC-B8DF-AF52193E69F4}"/>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254471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DDEB4-89D6-8B85-278B-5D675D1F9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F3EEA-C2A0-74D0-51CF-9878295D1D22}"/>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2F15A36A-3A9B-B5F1-7A09-34835B6F7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acial Discrimination in Face Recognition Technology - Science in the News">
            <a:extLst>
              <a:ext uri="{FF2B5EF4-FFF2-40B4-BE49-F238E27FC236}">
                <a16:creationId xmlns:a16="http://schemas.microsoft.com/office/drawing/2014/main" id="{1C67FE7A-F15B-7B47-CA96-2DF3CD9B1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447" y="1970024"/>
            <a:ext cx="9144000" cy="393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38A5A40F-830C-7D47-4F3C-E57B057271EC}"/>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763751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0AD0B-5012-467B-B11A-5F8F5FCD3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27203-FAA0-16FC-11AB-52E6E0774C9E}"/>
              </a:ext>
            </a:extLst>
          </p:cNvPr>
          <p:cNvSpPr>
            <a:spLocks noGrp="1"/>
          </p:cNvSpPr>
          <p:nvPr>
            <p:ph type="title"/>
          </p:nvPr>
        </p:nvSpPr>
        <p:spPr/>
        <p:txBody>
          <a:bodyPr/>
          <a:lstStyle/>
          <a:p>
            <a:r>
              <a:rPr lang="en-GB" dirty="0"/>
              <a:t>Ethical Considerations in AI</a:t>
            </a:r>
          </a:p>
        </p:txBody>
      </p:sp>
      <p:sp>
        <p:nvSpPr>
          <p:cNvPr id="3" name="Content Placeholder 2">
            <a:extLst>
              <a:ext uri="{FF2B5EF4-FFF2-40B4-BE49-F238E27FC236}">
                <a16:creationId xmlns:a16="http://schemas.microsoft.com/office/drawing/2014/main" id="{9FA0FDDA-DC2A-06FE-3868-16154B89ED3C}"/>
              </a:ext>
            </a:extLst>
          </p:cNvPr>
          <p:cNvSpPr>
            <a:spLocks noGrp="1"/>
          </p:cNvSpPr>
          <p:nvPr>
            <p:ph idx="1"/>
          </p:nvPr>
        </p:nvSpPr>
        <p:spPr>
          <a:xfrm>
            <a:off x="548641" y="2028826"/>
            <a:ext cx="10773294" cy="2144163"/>
          </a:xfrm>
        </p:spPr>
        <p:txBody>
          <a:bodyPr numCol="2"/>
          <a:lstStyle/>
          <a:p>
            <a:r>
              <a:rPr lang="en-GB" dirty="0"/>
              <a:t>AI has many ethical implications. </a:t>
            </a:r>
          </a:p>
          <a:p>
            <a:pPr lvl="1"/>
            <a:r>
              <a:rPr lang="en-GB" dirty="0"/>
              <a:t>1. potential job displacement</a:t>
            </a:r>
          </a:p>
          <a:p>
            <a:pPr lvl="1"/>
            <a:r>
              <a:rPr lang="en-GB" dirty="0"/>
              <a:t>2. bias and discrimination</a:t>
            </a:r>
          </a:p>
          <a:p>
            <a:pPr lvl="1"/>
            <a:r>
              <a:rPr lang="en-GB" dirty="0"/>
              <a:t>3. privacy concerns</a:t>
            </a:r>
          </a:p>
          <a:p>
            <a:pPr lvl="1"/>
            <a:r>
              <a:rPr lang="en-GB" dirty="0"/>
              <a:t>4. black-box nature</a:t>
            </a:r>
          </a:p>
          <a:p>
            <a:pPr lvl="1"/>
            <a:endParaRPr lang="en-GB" dirty="0"/>
          </a:p>
          <a:p>
            <a:pPr lvl="1"/>
            <a:r>
              <a:rPr lang="en-GB" dirty="0"/>
              <a:t>5. trust</a:t>
            </a:r>
          </a:p>
          <a:p>
            <a:pPr lvl="1"/>
            <a:r>
              <a:rPr lang="en-GB" dirty="0"/>
              <a:t>6. over-reliance</a:t>
            </a:r>
          </a:p>
          <a:p>
            <a:pPr lvl="1"/>
            <a:r>
              <a:rPr lang="en-GB" dirty="0"/>
              <a:t>7. responsibility</a:t>
            </a:r>
          </a:p>
          <a:p>
            <a:pPr lvl="1"/>
            <a:r>
              <a:rPr lang="en-GB" dirty="0"/>
              <a:t>8. warfare</a:t>
            </a:r>
          </a:p>
        </p:txBody>
      </p:sp>
      <p:pic>
        <p:nvPicPr>
          <p:cNvPr id="4" name="Picture 2" descr="The logo | Communications and Engagement">
            <a:extLst>
              <a:ext uri="{FF2B5EF4-FFF2-40B4-BE49-F238E27FC236}">
                <a16:creationId xmlns:a16="http://schemas.microsoft.com/office/drawing/2014/main" id="{C815762A-573C-5AF1-80A2-0FBC268A6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6AD54B55-9830-A0D6-C4E5-887EFDAC9E12}"/>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93603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19727-3E8C-A3A4-B521-BB52E4F00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75602-6DF6-0666-8EA2-9D91700E71F1}"/>
              </a:ext>
            </a:extLst>
          </p:cNvPr>
          <p:cNvSpPr>
            <a:spLocks noGrp="1"/>
          </p:cNvSpPr>
          <p:nvPr>
            <p:ph type="title"/>
          </p:nvPr>
        </p:nvSpPr>
        <p:spPr/>
        <p:txBody>
          <a:bodyPr>
            <a:normAutofit/>
          </a:bodyPr>
          <a:lstStyle/>
          <a:p>
            <a:r>
              <a:rPr lang="en-GB" sz="3400" dirty="0"/>
              <a:t>Group Brainstorm – Using AI for Everyday Challenges</a:t>
            </a:r>
          </a:p>
        </p:txBody>
      </p:sp>
      <p:sp>
        <p:nvSpPr>
          <p:cNvPr id="3" name="Content Placeholder 2">
            <a:extLst>
              <a:ext uri="{FF2B5EF4-FFF2-40B4-BE49-F238E27FC236}">
                <a16:creationId xmlns:a16="http://schemas.microsoft.com/office/drawing/2014/main" id="{8EE3DA9E-2EEC-CA7A-FC3F-FD9A6150B9FA}"/>
              </a:ext>
            </a:extLst>
          </p:cNvPr>
          <p:cNvSpPr>
            <a:spLocks noGrp="1"/>
          </p:cNvSpPr>
          <p:nvPr>
            <p:ph idx="1"/>
          </p:nvPr>
        </p:nvSpPr>
        <p:spPr/>
        <p:txBody>
          <a:bodyPr/>
          <a:lstStyle/>
          <a:p>
            <a:r>
              <a:rPr lang="en-GB" b="1" dirty="0"/>
              <a:t>Get into groups of 4/5/6.</a:t>
            </a:r>
          </a:p>
          <a:p>
            <a:r>
              <a:rPr lang="en-GB" dirty="0"/>
              <a:t>Brainstorm how AI could solve problems in your own school or community in local challenges (e.g. waste management, education). </a:t>
            </a:r>
          </a:p>
          <a:p>
            <a:r>
              <a:rPr lang="en-GB" dirty="0"/>
              <a:t>Each group should create a simple proposal or sketch for their AI solution and share it with </a:t>
            </a:r>
            <a:r>
              <a:rPr lang="en-GB"/>
              <a:t>the class.</a:t>
            </a:r>
            <a:endParaRPr lang="en-GB" dirty="0"/>
          </a:p>
        </p:txBody>
      </p:sp>
      <p:pic>
        <p:nvPicPr>
          <p:cNvPr id="4" name="Picture 2" descr="The logo | Communications and Engagement">
            <a:extLst>
              <a:ext uri="{FF2B5EF4-FFF2-40B4-BE49-F238E27FC236}">
                <a16:creationId xmlns:a16="http://schemas.microsoft.com/office/drawing/2014/main" id="{CCEE3D1C-A75E-6ACE-6979-6849CF06F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D0A83AFA-B80F-B58A-9E04-5BEAF515B93C}"/>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40255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C7883-2C5C-625E-CDCF-1ADE131FE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6FEFB-6913-20A3-2BBC-058C18B9278C}"/>
              </a:ext>
            </a:extLst>
          </p:cNvPr>
          <p:cNvSpPr>
            <a:spLocks noGrp="1"/>
          </p:cNvSpPr>
          <p:nvPr>
            <p:ph type="title"/>
          </p:nvPr>
        </p:nvSpPr>
        <p:spPr/>
        <p:txBody>
          <a:bodyPr>
            <a:normAutofit/>
          </a:bodyPr>
          <a:lstStyle/>
          <a:p>
            <a:r>
              <a:rPr lang="en-GB" sz="3400" dirty="0"/>
              <a:t>Plenary</a:t>
            </a:r>
          </a:p>
        </p:txBody>
      </p:sp>
      <p:sp>
        <p:nvSpPr>
          <p:cNvPr id="3" name="Content Placeholder 2">
            <a:extLst>
              <a:ext uri="{FF2B5EF4-FFF2-40B4-BE49-F238E27FC236}">
                <a16:creationId xmlns:a16="http://schemas.microsoft.com/office/drawing/2014/main" id="{41B199A7-A4E2-64BB-2EBB-1965DE2E1230}"/>
              </a:ext>
            </a:extLst>
          </p:cNvPr>
          <p:cNvSpPr>
            <a:spLocks noGrp="1"/>
          </p:cNvSpPr>
          <p:nvPr>
            <p:ph idx="1"/>
          </p:nvPr>
        </p:nvSpPr>
        <p:spPr>
          <a:xfrm>
            <a:off x="548641" y="2028826"/>
            <a:ext cx="5547359" cy="4029074"/>
          </a:xfrm>
        </p:spPr>
        <p:txBody>
          <a:bodyPr>
            <a:normAutofit/>
          </a:bodyPr>
          <a:lstStyle/>
          <a:p>
            <a:pPr marL="0" indent="0">
              <a:buNone/>
            </a:pPr>
            <a:r>
              <a:rPr lang="en-GB" dirty="0"/>
              <a:t>Could you answer the following now?</a:t>
            </a:r>
          </a:p>
          <a:p>
            <a:pPr marL="342900" indent="-342900">
              <a:buFont typeface="+mj-lt"/>
              <a:buAutoNum type="arabicPeriod"/>
            </a:pPr>
            <a:r>
              <a:rPr lang="en-GB" dirty="0"/>
              <a:t>What is AI and how does it work?</a:t>
            </a:r>
          </a:p>
          <a:p>
            <a:pPr marL="342900" indent="-342900">
              <a:buFont typeface="+mj-lt"/>
              <a:buAutoNum type="arabicPeriod"/>
            </a:pPr>
            <a:r>
              <a:rPr lang="en-GB" dirty="0"/>
              <a:t>What is machine learning?</a:t>
            </a:r>
          </a:p>
          <a:p>
            <a:pPr marL="342900" indent="-342900">
              <a:buFont typeface="+mj-lt"/>
              <a:buAutoNum type="arabicPeriod"/>
            </a:pPr>
            <a:r>
              <a:rPr lang="en-GB" dirty="0"/>
              <a:t>How can we train an AI model?</a:t>
            </a:r>
          </a:p>
          <a:p>
            <a:pPr marL="342900" indent="-342900">
              <a:buFont typeface="+mj-lt"/>
              <a:buAutoNum type="arabicPeriod"/>
            </a:pPr>
            <a:r>
              <a:rPr lang="en-GB" dirty="0"/>
              <a:t>What are the ethical considerations of AI?</a:t>
            </a:r>
          </a:p>
          <a:p>
            <a:pPr marL="342900" indent="-342900">
              <a:buFont typeface="+mj-lt"/>
              <a:buAutoNum type="arabicPeriod"/>
            </a:pPr>
            <a:r>
              <a:rPr lang="en-GB" dirty="0"/>
              <a:t>How can we use AI to solve everyday challenges?</a:t>
            </a:r>
          </a:p>
        </p:txBody>
      </p:sp>
      <p:pic>
        <p:nvPicPr>
          <p:cNvPr id="4" name="Picture 2" descr="The logo | Communications and Engagement">
            <a:extLst>
              <a:ext uri="{FF2B5EF4-FFF2-40B4-BE49-F238E27FC236}">
                <a16:creationId xmlns:a16="http://schemas.microsoft.com/office/drawing/2014/main" id="{0EB21173-E917-C04F-AD03-C88B07441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B304209-E169-437F-1D8A-B985939C2E6F}"/>
              </a:ext>
            </a:extLst>
          </p:cNvPr>
          <p:cNvSpPr txBox="1">
            <a:spLocks/>
          </p:cNvSpPr>
          <p:nvPr/>
        </p:nvSpPr>
        <p:spPr>
          <a:xfrm>
            <a:off x="6748986" y="1013942"/>
            <a:ext cx="4340447" cy="1477587"/>
          </a:xfrm>
          <a:prstGeom prst="rect">
            <a:avLst/>
          </a:prstGeom>
        </p:spPr>
        <p:txBody>
          <a:bodyPr vert="horz" lIns="91440" tIns="45720" rIns="91440" bIns="45720" numCol="2"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050" b="1" dirty="0"/>
              <a:t>Key Words:</a:t>
            </a:r>
          </a:p>
          <a:p>
            <a:pPr marL="342900" indent="-342900">
              <a:buFont typeface="+mj-lt"/>
              <a:buAutoNum type="arabicPeriod"/>
            </a:pPr>
            <a:r>
              <a:rPr lang="en-GB" sz="1050" b="1" dirty="0"/>
              <a:t>Artificial Intelligence</a:t>
            </a:r>
          </a:p>
          <a:p>
            <a:pPr marL="342900" indent="-342900">
              <a:buFont typeface="+mj-lt"/>
              <a:buAutoNum type="arabicPeriod"/>
            </a:pPr>
            <a:r>
              <a:rPr lang="en-GB" sz="1050" b="1" dirty="0"/>
              <a:t>Machine Learning</a:t>
            </a:r>
          </a:p>
          <a:p>
            <a:pPr marL="342900" indent="-342900">
              <a:buFont typeface="+mj-lt"/>
              <a:buAutoNum type="arabicPeriod"/>
            </a:pPr>
            <a:r>
              <a:rPr lang="en-GB" sz="1050" b="1" dirty="0"/>
              <a:t>AI Ethics</a:t>
            </a:r>
          </a:p>
          <a:p>
            <a:pPr marL="342900" indent="-342900">
              <a:buFont typeface="+mj-lt"/>
              <a:buAutoNum type="arabicPeriod"/>
            </a:pPr>
            <a:endParaRPr lang="en-GB" sz="1050" b="1" dirty="0"/>
          </a:p>
          <a:p>
            <a:pPr marL="342900" indent="-342900">
              <a:buFont typeface="+mj-lt"/>
              <a:buAutoNum type="arabicPeriod"/>
            </a:pPr>
            <a:r>
              <a:rPr lang="en-GB" sz="1050" b="1" dirty="0"/>
              <a:t>AI Models</a:t>
            </a:r>
          </a:p>
          <a:p>
            <a:pPr marL="342900" indent="-342900">
              <a:buFont typeface="+mj-lt"/>
              <a:buAutoNum type="arabicPeriod"/>
            </a:pPr>
            <a:r>
              <a:rPr lang="en-GB" sz="1050" b="1" dirty="0"/>
              <a:t>Black-box</a:t>
            </a:r>
          </a:p>
          <a:p>
            <a:pPr marL="342900" indent="-342900">
              <a:buFont typeface="+mj-lt"/>
              <a:buAutoNum type="arabicPeriod"/>
            </a:pPr>
            <a:r>
              <a:rPr lang="en-GB" sz="1050" b="1" dirty="0"/>
              <a:t>Training &amp; Test Sets/Data</a:t>
            </a:r>
          </a:p>
        </p:txBody>
      </p:sp>
      <p:pic>
        <p:nvPicPr>
          <p:cNvPr id="21506" name="Picture 2" descr="Market for Artificial Intelligence Projected to Hit $36 Billion by 2025 |  TOP500">
            <a:extLst>
              <a:ext uri="{FF2B5EF4-FFF2-40B4-BE49-F238E27FC236}">
                <a16:creationId xmlns:a16="http://schemas.microsoft.com/office/drawing/2014/main" id="{EA91E67C-E73C-C221-27A2-C6F7897AF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061" y="2667760"/>
            <a:ext cx="5448298" cy="33571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computer chip&#10;&#10;AI-generated content may be incorrect.">
            <a:extLst>
              <a:ext uri="{FF2B5EF4-FFF2-40B4-BE49-F238E27FC236}">
                <a16:creationId xmlns:a16="http://schemas.microsoft.com/office/drawing/2014/main" id="{F866BF3E-5CA4-7ABB-69A0-4E4CEE34FAFB}"/>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028357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6950-641D-B476-B800-D150755C197B}"/>
            </a:ext>
          </a:extLst>
        </p:cNvPr>
        <p:cNvGrpSpPr/>
        <p:nvPr/>
      </p:nvGrpSpPr>
      <p:grpSpPr>
        <a:xfrm>
          <a:off x="0" y="0"/>
          <a:ext cx="0" cy="0"/>
          <a:chOff x="0" y="0"/>
          <a:chExt cx="0" cy="0"/>
        </a:xfrm>
      </p:grpSpPr>
      <p:pic>
        <p:nvPicPr>
          <p:cNvPr id="4" name="Picture 2" descr="The logo | Communications and Engagement">
            <a:extLst>
              <a:ext uri="{FF2B5EF4-FFF2-40B4-BE49-F238E27FC236}">
                <a16:creationId xmlns:a16="http://schemas.microsoft.com/office/drawing/2014/main" id="{B102FCE7-5816-CDF1-3554-AAA5A0002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7F12360-D368-0620-F411-A370D183769E}"/>
              </a:ext>
            </a:extLst>
          </p:cNvPr>
          <p:cNvSpPr>
            <a:spLocks noGrp="1"/>
          </p:cNvSpPr>
          <p:nvPr>
            <p:ph type="title"/>
          </p:nvPr>
        </p:nvSpPr>
        <p:spPr/>
        <p:txBody>
          <a:bodyPr/>
          <a:lstStyle/>
          <a:p>
            <a:r>
              <a:rPr lang="en-GB" dirty="0"/>
              <a:t>Feedback</a:t>
            </a:r>
          </a:p>
        </p:txBody>
      </p:sp>
      <p:sp>
        <p:nvSpPr>
          <p:cNvPr id="8" name="Title 5">
            <a:extLst>
              <a:ext uri="{FF2B5EF4-FFF2-40B4-BE49-F238E27FC236}">
                <a16:creationId xmlns:a16="http://schemas.microsoft.com/office/drawing/2014/main" id="{89DCBABB-E8F4-2F2D-8DF2-B3C7C3DDF143}"/>
              </a:ext>
            </a:extLst>
          </p:cNvPr>
          <p:cNvSpPr txBox="1">
            <a:spLocks/>
          </p:cNvSpPr>
          <p:nvPr/>
        </p:nvSpPr>
        <p:spPr>
          <a:xfrm>
            <a:off x="7987159" y="1660051"/>
            <a:ext cx="3917459" cy="1077849"/>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pPr algn="ctr"/>
            <a:r>
              <a:rPr lang="en-GB" dirty="0"/>
              <a:t>Contact</a:t>
            </a:r>
          </a:p>
        </p:txBody>
      </p:sp>
      <p:sp>
        <p:nvSpPr>
          <p:cNvPr id="9" name="TextBox 8">
            <a:extLst>
              <a:ext uri="{FF2B5EF4-FFF2-40B4-BE49-F238E27FC236}">
                <a16:creationId xmlns:a16="http://schemas.microsoft.com/office/drawing/2014/main" id="{9FFEED51-C5F6-73DB-3318-53E45C709F25}"/>
              </a:ext>
            </a:extLst>
          </p:cNvPr>
          <p:cNvSpPr txBox="1"/>
          <p:nvPr/>
        </p:nvSpPr>
        <p:spPr>
          <a:xfrm>
            <a:off x="548633" y="1844158"/>
            <a:ext cx="6378669" cy="369332"/>
          </a:xfrm>
          <a:prstGeom prst="rect">
            <a:avLst/>
          </a:prstGeom>
          <a:noFill/>
        </p:spPr>
        <p:txBody>
          <a:bodyPr wrap="none" rtlCol="0">
            <a:spAutoFit/>
          </a:bodyPr>
          <a:lstStyle/>
          <a:p>
            <a:r>
              <a:rPr lang="en-GB" dirty="0"/>
              <a:t>Slides are available at </a:t>
            </a:r>
            <a:r>
              <a:rPr lang="en-GB" dirty="0">
                <a:solidFill>
                  <a:srgbClr val="00B0F0"/>
                </a:solidFill>
                <a:hlinkClick r:id="rId4">
                  <a:extLst>
                    <a:ext uri="{A12FA001-AC4F-418D-AE19-62706E023703}">
                      <ahyp:hlinkClr xmlns:ahyp="http://schemas.microsoft.com/office/drawing/2018/hyperlinkcolor" val="tx"/>
                    </a:ext>
                  </a:extLst>
                </a:hlinkClick>
              </a:rPr>
              <a:t>github.com/omariosc/aisoc-workshops</a:t>
            </a:r>
            <a:endParaRPr lang="en-GB" dirty="0">
              <a:solidFill>
                <a:srgbClr val="00B0F0"/>
              </a:solidFill>
            </a:endParaRPr>
          </a:p>
        </p:txBody>
      </p:sp>
      <p:pic>
        <p:nvPicPr>
          <p:cNvPr id="3" name="Picture 2" descr="A qr code with blue squares&#10;&#10;Description automatically generated">
            <a:extLst>
              <a:ext uri="{FF2B5EF4-FFF2-40B4-BE49-F238E27FC236}">
                <a16:creationId xmlns:a16="http://schemas.microsoft.com/office/drawing/2014/main" id="{C107F3D4-FC07-D20D-26D8-0252C66FFCCC}"/>
              </a:ext>
            </a:extLst>
          </p:cNvPr>
          <p:cNvPicPr>
            <a:picLocks noChangeAspect="1"/>
          </p:cNvPicPr>
          <p:nvPr/>
        </p:nvPicPr>
        <p:blipFill>
          <a:blip r:embed="rId5"/>
          <a:stretch>
            <a:fillRect/>
          </a:stretch>
        </p:blipFill>
        <p:spPr>
          <a:xfrm>
            <a:off x="8521714" y="2447349"/>
            <a:ext cx="2848347" cy="2859323"/>
          </a:xfrm>
          <a:prstGeom prst="rect">
            <a:avLst/>
          </a:prstGeom>
        </p:spPr>
      </p:pic>
      <p:pic>
        <p:nvPicPr>
          <p:cNvPr id="7" name="Picture 6" descr="A qr code with purple squares&#10;&#10;Description automatically generated">
            <a:extLst>
              <a:ext uri="{FF2B5EF4-FFF2-40B4-BE49-F238E27FC236}">
                <a16:creationId xmlns:a16="http://schemas.microsoft.com/office/drawing/2014/main" id="{EAA5C920-FF9C-3253-609E-DEB45B726623}"/>
              </a:ext>
            </a:extLst>
          </p:cNvPr>
          <p:cNvPicPr>
            <a:picLocks noChangeAspect="1"/>
          </p:cNvPicPr>
          <p:nvPr/>
        </p:nvPicPr>
        <p:blipFill>
          <a:blip r:embed="rId6"/>
          <a:stretch>
            <a:fillRect/>
          </a:stretch>
        </p:blipFill>
        <p:spPr>
          <a:xfrm>
            <a:off x="548633" y="2662474"/>
            <a:ext cx="2848347" cy="2848347"/>
          </a:xfrm>
          <a:prstGeom prst="rect">
            <a:avLst/>
          </a:prstGeom>
        </p:spPr>
      </p:pic>
      <p:sp>
        <p:nvSpPr>
          <p:cNvPr id="2" name="TextBox 1">
            <a:extLst>
              <a:ext uri="{FF2B5EF4-FFF2-40B4-BE49-F238E27FC236}">
                <a16:creationId xmlns:a16="http://schemas.microsoft.com/office/drawing/2014/main" id="{29FEE944-D84B-F61B-8631-E21A4B134601}"/>
              </a:ext>
            </a:extLst>
          </p:cNvPr>
          <p:cNvSpPr txBox="1"/>
          <p:nvPr/>
        </p:nvSpPr>
        <p:spPr>
          <a:xfrm>
            <a:off x="8536687" y="5496307"/>
            <a:ext cx="2818400" cy="369332"/>
          </a:xfrm>
          <a:prstGeom prst="rect">
            <a:avLst/>
          </a:prstGeom>
          <a:noFill/>
        </p:spPr>
        <p:txBody>
          <a:bodyPr wrap="none" rtlCol="0">
            <a:spAutoFit/>
          </a:bodyPr>
          <a:lstStyle/>
          <a:p>
            <a:pPr algn="ctr"/>
            <a:r>
              <a:rPr lang="en-GB" dirty="0">
                <a:solidFill>
                  <a:srgbClr val="00B0F0"/>
                </a:solidFill>
                <a:hlinkClick r:id="rId7">
                  <a:extLst>
                    <a:ext uri="{A12FA001-AC4F-418D-AE19-62706E023703}">
                      <ahyp:hlinkClr xmlns:ahyp="http://schemas.microsoft.com/office/drawing/2018/hyperlinkcolor" val="tx"/>
                    </a:ext>
                  </a:extLst>
                </a:hlinkClick>
              </a:rPr>
              <a:t>O.Choudhry@leeds.ac.uk</a:t>
            </a:r>
            <a:endParaRPr lang="en-GB" dirty="0">
              <a:solidFill>
                <a:srgbClr val="00B0F0"/>
              </a:solidFill>
            </a:endParaRPr>
          </a:p>
        </p:txBody>
      </p:sp>
      <p:pic>
        <p:nvPicPr>
          <p:cNvPr id="10" name="Picture 9" descr="A qr code with green squares&#10;&#10;AI-generated content may be incorrect.">
            <a:extLst>
              <a:ext uri="{FF2B5EF4-FFF2-40B4-BE49-F238E27FC236}">
                <a16:creationId xmlns:a16="http://schemas.microsoft.com/office/drawing/2014/main" id="{3F79E01A-6BF7-C68C-81D4-990AC5655DA0}"/>
              </a:ext>
            </a:extLst>
          </p:cNvPr>
          <p:cNvPicPr>
            <a:picLocks noChangeAspect="1"/>
          </p:cNvPicPr>
          <p:nvPr/>
        </p:nvPicPr>
        <p:blipFill>
          <a:blip r:embed="rId8"/>
          <a:stretch>
            <a:fillRect/>
          </a:stretch>
        </p:blipFill>
        <p:spPr>
          <a:xfrm>
            <a:off x="4534149" y="2671544"/>
            <a:ext cx="2818400" cy="2839277"/>
          </a:xfrm>
          <a:prstGeom prst="rect">
            <a:avLst/>
          </a:prstGeom>
        </p:spPr>
      </p:pic>
      <p:sp>
        <p:nvSpPr>
          <p:cNvPr id="12" name="TextBox 11">
            <a:extLst>
              <a:ext uri="{FF2B5EF4-FFF2-40B4-BE49-F238E27FC236}">
                <a16:creationId xmlns:a16="http://schemas.microsoft.com/office/drawing/2014/main" id="{1D87A338-4E94-643E-2806-EB64E59D16F9}"/>
              </a:ext>
            </a:extLst>
          </p:cNvPr>
          <p:cNvSpPr txBox="1"/>
          <p:nvPr/>
        </p:nvSpPr>
        <p:spPr>
          <a:xfrm>
            <a:off x="643294" y="5641159"/>
            <a:ext cx="2659024" cy="369332"/>
          </a:xfrm>
          <a:prstGeom prst="rect">
            <a:avLst/>
          </a:prstGeom>
          <a:noFill/>
        </p:spPr>
        <p:txBody>
          <a:bodyPr wrap="square" rtlCol="0">
            <a:spAutoFit/>
          </a:bodyPr>
          <a:lstStyle/>
          <a:p>
            <a:pPr algn="ctr"/>
            <a:r>
              <a:rPr lang="en-GB" b="1" dirty="0"/>
              <a:t>Feedback Form</a:t>
            </a:r>
            <a:endParaRPr lang="en-GB" b="1" dirty="0">
              <a:solidFill>
                <a:srgbClr val="00B0F0"/>
              </a:solidFill>
            </a:endParaRPr>
          </a:p>
        </p:txBody>
      </p:sp>
      <p:sp>
        <p:nvSpPr>
          <p:cNvPr id="13" name="TextBox 12">
            <a:extLst>
              <a:ext uri="{FF2B5EF4-FFF2-40B4-BE49-F238E27FC236}">
                <a16:creationId xmlns:a16="http://schemas.microsoft.com/office/drawing/2014/main" id="{5749178D-C8C7-ED90-C84A-15C5E352B662}"/>
              </a:ext>
            </a:extLst>
          </p:cNvPr>
          <p:cNvSpPr txBox="1"/>
          <p:nvPr/>
        </p:nvSpPr>
        <p:spPr>
          <a:xfrm>
            <a:off x="4264974" y="5641159"/>
            <a:ext cx="3356749" cy="369332"/>
          </a:xfrm>
          <a:prstGeom prst="rect">
            <a:avLst/>
          </a:prstGeom>
          <a:noFill/>
        </p:spPr>
        <p:txBody>
          <a:bodyPr wrap="square" rtlCol="0">
            <a:spAutoFit/>
          </a:bodyPr>
          <a:lstStyle/>
          <a:p>
            <a:pPr algn="ctr"/>
            <a:r>
              <a:rPr lang="en-GB" b="1" dirty="0"/>
              <a:t>WhatsApp Community Chat</a:t>
            </a:r>
          </a:p>
        </p:txBody>
      </p:sp>
      <p:pic>
        <p:nvPicPr>
          <p:cNvPr id="5" name="Picture 4" descr="A black and white computer chip&#10;&#10;AI-generated content may be incorrect.">
            <a:extLst>
              <a:ext uri="{FF2B5EF4-FFF2-40B4-BE49-F238E27FC236}">
                <a16:creationId xmlns:a16="http://schemas.microsoft.com/office/drawing/2014/main" id="{7AF8E733-88F7-F59B-32C9-DD48876F98CC}"/>
              </a:ext>
            </a:extLst>
          </p:cNvPr>
          <p:cNvPicPr>
            <a:picLocks noChangeAspect="1"/>
          </p:cNvPicPr>
          <p:nvPr/>
        </p:nvPicPr>
        <p:blipFill>
          <a:blip r:embed="rId9"/>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312462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5B136-6C0D-A6A5-DE9E-423FE8EBD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78FD9-A65E-91DB-47B8-08FB99CAF931}"/>
              </a:ext>
            </a:extLst>
          </p:cNvPr>
          <p:cNvSpPr>
            <a:spLocks noGrp="1"/>
          </p:cNvSpPr>
          <p:nvPr>
            <p:ph type="title"/>
          </p:nvPr>
        </p:nvSpPr>
        <p:spPr/>
        <p:txBody>
          <a:bodyPr/>
          <a:lstStyle/>
          <a:p>
            <a:r>
              <a:rPr lang="en-GB" dirty="0"/>
              <a:t>About Me</a:t>
            </a:r>
          </a:p>
        </p:txBody>
      </p:sp>
      <p:sp>
        <p:nvSpPr>
          <p:cNvPr id="3" name="Content Placeholder 2">
            <a:extLst>
              <a:ext uri="{FF2B5EF4-FFF2-40B4-BE49-F238E27FC236}">
                <a16:creationId xmlns:a16="http://schemas.microsoft.com/office/drawing/2014/main" id="{01BAFCAB-B6C0-B32A-2384-581BFA02713D}"/>
              </a:ext>
            </a:extLst>
          </p:cNvPr>
          <p:cNvSpPr>
            <a:spLocks noGrp="1"/>
          </p:cNvSpPr>
          <p:nvPr>
            <p:ph idx="1"/>
          </p:nvPr>
        </p:nvSpPr>
        <p:spPr/>
        <p:txBody>
          <a:bodyPr>
            <a:normAutofit fontScale="92500" lnSpcReduction="10000"/>
          </a:bodyPr>
          <a:lstStyle/>
          <a:p>
            <a:r>
              <a:rPr lang="en-GB" dirty="0"/>
              <a:t>Graduated with a </a:t>
            </a:r>
            <a:r>
              <a:rPr lang="en-GB" b="1" dirty="0"/>
              <a:t>BSc</a:t>
            </a:r>
            <a:r>
              <a:rPr lang="en-GB" dirty="0"/>
              <a:t> in </a:t>
            </a:r>
            <a:r>
              <a:rPr lang="en-GB" b="1" dirty="0"/>
              <a:t>Computer Science with Artificial Intelligence</a:t>
            </a:r>
          </a:p>
          <a:p>
            <a:r>
              <a:rPr lang="en-GB" dirty="0"/>
              <a:t>Completed an integrated </a:t>
            </a:r>
            <a:r>
              <a:rPr lang="en-GB" b="1" dirty="0"/>
              <a:t>MSc</a:t>
            </a:r>
            <a:r>
              <a:rPr lang="en-GB" dirty="0"/>
              <a:t> in </a:t>
            </a:r>
            <a:r>
              <a:rPr lang="en-GB" b="1" dirty="0"/>
              <a:t>Artificial Intelligence for Medical Diagnosis and Care</a:t>
            </a:r>
          </a:p>
          <a:p>
            <a:r>
              <a:rPr lang="en-GB" dirty="0"/>
              <a:t>Currently studying a </a:t>
            </a:r>
            <a:r>
              <a:rPr lang="en-GB" b="1" dirty="0"/>
              <a:t>PhD</a:t>
            </a:r>
            <a:r>
              <a:rPr lang="en-GB" dirty="0"/>
              <a:t> in </a:t>
            </a:r>
            <a:r>
              <a:rPr lang="en-GB" b="1" dirty="0"/>
              <a:t>AI for Healthcare</a:t>
            </a:r>
            <a:r>
              <a:rPr lang="en-GB" dirty="0"/>
              <a:t>, using AI to train laparoscopic surgeons, specifically in low-and-middle-income countries</a:t>
            </a:r>
          </a:p>
          <a:p>
            <a:r>
              <a:rPr lang="en-GB" b="1" dirty="0"/>
              <a:t>President</a:t>
            </a:r>
            <a:r>
              <a:rPr lang="en-GB" dirty="0"/>
              <a:t> of the AI Society</a:t>
            </a:r>
          </a:p>
          <a:p>
            <a:r>
              <a:rPr lang="en-GB" b="1" dirty="0"/>
              <a:t>Postgraduate Teaching Assistant</a:t>
            </a:r>
          </a:p>
          <a:p>
            <a:r>
              <a:rPr lang="en-GB" b="1" dirty="0"/>
              <a:t>Postgraduate Representative </a:t>
            </a:r>
            <a:r>
              <a:rPr lang="en-GB" dirty="0"/>
              <a:t>for the School of Computer Science</a:t>
            </a:r>
          </a:p>
          <a:p>
            <a:r>
              <a:rPr lang="en-GB" dirty="0"/>
              <a:t>Former </a:t>
            </a:r>
            <a:r>
              <a:rPr lang="en-GB" b="1" dirty="0"/>
              <a:t>School</a:t>
            </a:r>
            <a:r>
              <a:rPr lang="en-GB" dirty="0"/>
              <a:t> and </a:t>
            </a:r>
            <a:r>
              <a:rPr lang="en-GB" b="1" dirty="0"/>
              <a:t>Course Representative </a:t>
            </a:r>
            <a:r>
              <a:rPr lang="en-GB" dirty="0"/>
              <a:t>for the School of Computer Science</a:t>
            </a:r>
          </a:p>
          <a:p>
            <a:r>
              <a:rPr lang="en-GB" b="1" dirty="0"/>
              <a:t>Education Outreach Fellow</a:t>
            </a:r>
            <a:r>
              <a:rPr lang="en-GB" dirty="0"/>
              <a:t> for the Faculty of Engineering and Physical Sciences</a:t>
            </a:r>
          </a:p>
        </p:txBody>
      </p:sp>
      <p:pic>
        <p:nvPicPr>
          <p:cNvPr id="5122" name="Picture 2" descr="The logo | Communications and Engagement">
            <a:extLst>
              <a:ext uri="{FF2B5EF4-FFF2-40B4-BE49-F238E27FC236}">
                <a16:creationId xmlns:a16="http://schemas.microsoft.com/office/drawing/2014/main" id="{DB1C7ABD-8F0F-9842-AE19-DEC8CC82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06A8B32A-AC0A-4B13-CDD6-CE19D6A4C4A0}"/>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415695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DB85-88A4-63F7-C97A-7F7739FB6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54165-9FB4-977B-DB7D-53DE14BA9B32}"/>
              </a:ext>
            </a:extLst>
          </p:cNvPr>
          <p:cNvSpPr>
            <a:spLocks noGrp="1"/>
          </p:cNvSpPr>
          <p:nvPr>
            <p:ph type="title"/>
          </p:nvPr>
        </p:nvSpPr>
        <p:spPr/>
        <p:txBody>
          <a:bodyPr/>
          <a:lstStyle/>
          <a:p>
            <a:r>
              <a:rPr lang="en-GB" dirty="0"/>
              <a:t>Learning Objectives</a:t>
            </a:r>
          </a:p>
        </p:txBody>
      </p:sp>
      <p:sp>
        <p:nvSpPr>
          <p:cNvPr id="3" name="Content Placeholder 2">
            <a:extLst>
              <a:ext uri="{FF2B5EF4-FFF2-40B4-BE49-F238E27FC236}">
                <a16:creationId xmlns:a16="http://schemas.microsoft.com/office/drawing/2014/main" id="{6867D0CA-A709-C471-92FA-433D4D0C9073}"/>
              </a:ext>
            </a:extLst>
          </p:cNvPr>
          <p:cNvSpPr>
            <a:spLocks noGrp="1"/>
          </p:cNvSpPr>
          <p:nvPr>
            <p:ph idx="1"/>
          </p:nvPr>
        </p:nvSpPr>
        <p:spPr/>
        <p:txBody>
          <a:bodyPr/>
          <a:lstStyle/>
          <a:p>
            <a:pPr marL="0" indent="0">
              <a:buNone/>
            </a:pPr>
            <a:r>
              <a:rPr lang="en-GB" dirty="0"/>
              <a:t>By the end of this lesson, you will learn:</a:t>
            </a:r>
          </a:p>
          <a:p>
            <a:pPr marL="457200" indent="-457200">
              <a:buFont typeface="+mj-lt"/>
              <a:buAutoNum type="arabicPeriod"/>
            </a:pPr>
            <a:r>
              <a:rPr lang="en-GB" dirty="0"/>
              <a:t>What is AI and how does it work?</a:t>
            </a:r>
          </a:p>
          <a:p>
            <a:pPr marL="457200" indent="-457200">
              <a:buFont typeface="+mj-lt"/>
              <a:buAutoNum type="arabicPeriod"/>
            </a:pPr>
            <a:r>
              <a:rPr lang="en-GB" dirty="0"/>
              <a:t>What is machine learning?</a:t>
            </a:r>
          </a:p>
          <a:p>
            <a:pPr marL="457200" indent="-457200">
              <a:buFont typeface="+mj-lt"/>
              <a:buAutoNum type="arabicPeriod"/>
            </a:pPr>
            <a:r>
              <a:rPr lang="en-GB" dirty="0"/>
              <a:t>How can we train an AI model?</a:t>
            </a:r>
          </a:p>
          <a:p>
            <a:pPr marL="457200" indent="-457200">
              <a:buFont typeface="+mj-lt"/>
              <a:buAutoNum type="arabicPeriod"/>
            </a:pPr>
            <a:r>
              <a:rPr lang="en-GB" dirty="0"/>
              <a:t>What are the ethical considerations of AI?</a:t>
            </a:r>
          </a:p>
          <a:p>
            <a:pPr marL="457200" indent="-457200">
              <a:buFont typeface="+mj-lt"/>
              <a:buAutoNum type="arabicPeriod"/>
            </a:pPr>
            <a:r>
              <a:rPr lang="en-GB" dirty="0"/>
              <a:t>How can we use AI to solve everyday challenges?</a:t>
            </a:r>
          </a:p>
          <a:p>
            <a:pPr marL="457200" indent="-457200">
              <a:buFont typeface="+mj-lt"/>
              <a:buAutoNum type="arabicPeriod"/>
            </a:pPr>
            <a:endParaRPr lang="en-GB" dirty="0"/>
          </a:p>
        </p:txBody>
      </p:sp>
      <p:pic>
        <p:nvPicPr>
          <p:cNvPr id="5122" name="Picture 2" descr="The logo | Communications and Engagement">
            <a:extLst>
              <a:ext uri="{FF2B5EF4-FFF2-40B4-BE49-F238E27FC236}">
                <a16:creationId xmlns:a16="http://schemas.microsoft.com/office/drawing/2014/main" id="{E06AB744-DBEF-B784-D91D-173C3A702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59115DA5-FBB3-F3EC-19CB-6620D1BC0C9E}"/>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87078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EF89-42CF-7A4A-DD9C-05D3BF9F2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6B807-9567-FE73-4BD6-AADDD2F37717}"/>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1F8E66DE-1D14-15EE-2130-5B31192B5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se Face ID on your iPhone or iPad Pro – Apple Support (UK)">
            <a:extLst>
              <a:ext uri="{FF2B5EF4-FFF2-40B4-BE49-F238E27FC236}">
                <a16:creationId xmlns:a16="http://schemas.microsoft.com/office/drawing/2014/main" id="{BE9C07C1-4608-4C0E-49FC-518393F69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6207" y="3622813"/>
            <a:ext cx="1526717" cy="3134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Lens - AHEAD">
            <a:extLst>
              <a:ext uri="{FF2B5EF4-FFF2-40B4-BE49-F238E27FC236}">
                <a16:creationId xmlns:a16="http://schemas.microsoft.com/office/drawing/2014/main" id="{A8C1C8C5-4217-95F3-4BC0-0E2352676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7" y="4013538"/>
            <a:ext cx="4699288" cy="2844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clusive: Amazon mulls $5 to $10 monthly price tag for unprofitable Alexa  service, AI revamp | Reuters">
            <a:extLst>
              <a:ext uri="{FF2B5EF4-FFF2-40B4-BE49-F238E27FC236}">
                <a16:creationId xmlns:a16="http://schemas.microsoft.com/office/drawing/2014/main" id="{EE8BDEEC-9749-D84B-CF9A-6A70E668AD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60" r="27450"/>
          <a:stretch/>
        </p:blipFill>
        <p:spPr bwMode="auto">
          <a:xfrm>
            <a:off x="5926336" y="4022379"/>
            <a:ext cx="1265007" cy="13164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esla Is Using Artificial Intelligence to Create The Autonomous Cars Of  The Future | Bernard Marr">
            <a:extLst>
              <a:ext uri="{FF2B5EF4-FFF2-40B4-BE49-F238E27FC236}">
                <a16:creationId xmlns:a16="http://schemas.microsoft.com/office/drawing/2014/main" id="{AB6F047F-D589-1943-1082-8492AB566C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7128" y="1007338"/>
            <a:ext cx="3216820" cy="21455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iri - Wikipedia">
            <a:extLst>
              <a:ext uri="{FF2B5EF4-FFF2-40B4-BE49-F238E27FC236}">
                <a16:creationId xmlns:a16="http://schemas.microsoft.com/office/drawing/2014/main" id="{0CF8BBAB-3DA7-B068-F361-661FEFCF5F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8029" y="5536792"/>
            <a:ext cx="1088827" cy="10778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s Face Recognition - How Does it Work? | GCS Network">
            <a:extLst>
              <a:ext uri="{FF2B5EF4-FFF2-40B4-BE49-F238E27FC236}">
                <a16:creationId xmlns:a16="http://schemas.microsoft.com/office/drawing/2014/main" id="{7E664350-7C6F-984C-64D9-899942F63E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720" r="22720"/>
          <a:stretch/>
        </p:blipFill>
        <p:spPr bwMode="auto">
          <a:xfrm>
            <a:off x="7936995" y="3857084"/>
            <a:ext cx="1988676" cy="243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atGPT reaches 100 million users two months after launch | Chatbots | The  Guardian">
            <a:extLst>
              <a:ext uri="{FF2B5EF4-FFF2-40B4-BE49-F238E27FC236}">
                <a16:creationId xmlns:a16="http://schemas.microsoft.com/office/drawing/2014/main" id="{7320D40C-00AB-B046-F1E8-634EE1B7D6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971" y="1866451"/>
            <a:ext cx="3004216" cy="18025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lurring Lines: Resurgence of 'I, Robot' - The Cornell Daily Sun">
            <a:extLst>
              <a:ext uri="{FF2B5EF4-FFF2-40B4-BE49-F238E27FC236}">
                <a16:creationId xmlns:a16="http://schemas.microsoft.com/office/drawing/2014/main" id="{C16E6ED1-106D-D0C3-8A89-74BFB63BA27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214" r="15034"/>
          <a:stretch/>
        </p:blipFill>
        <p:spPr bwMode="auto">
          <a:xfrm>
            <a:off x="3843784" y="2664754"/>
            <a:ext cx="975059" cy="13487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ot - ROBOTS: Your Guide to the World of Robotics">
            <a:extLst>
              <a:ext uri="{FF2B5EF4-FFF2-40B4-BE49-F238E27FC236}">
                <a16:creationId xmlns:a16="http://schemas.microsoft.com/office/drawing/2014/main" id="{D659F549-EB5D-7DE6-BFF5-084151B3CE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8524" y="1625296"/>
            <a:ext cx="1716542" cy="9655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three-panel image with three of Amazon's robotic arms—Sparrow, Cardinal and Robin.">
            <a:extLst>
              <a:ext uri="{FF2B5EF4-FFF2-40B4-BE49-F238E27FC236}">
                <a16:creationId xmlns:a16="http://schemas.microsoft.com/office/drawing/2014/main" id="{19BA7AF2-3C08-004F-62B7-DC92576434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9379" y="1704077"/>
            <a:ext cx="3202412" cy="18025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2AFA8306-CEC7-D48E-AE74-94B02120CB74}"/>
              </a:ext>
            </a:extLst>
          </p:cNvPr>
          <p:cNvPicPr>
            <a:picLocks noChangeAspect="1"/>
          </p:cNvPicPr>
          <p:nvPr/>
        </p:nvPicPr>
        <p:blipFill>
          <a:blip r:embed="rId1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5551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B0D2-A302-1D65-9113-4008334E6AC3}"/>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B76C2CCF-15E5-C816-61BF-5B4A7C30A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C1735C1-C071-E3F6-92CC-F985D41035F0}"/>
              </a:ext>
            </a:extLst>
          </p:cNvPr>
          <p:cNvSpPr>
            <a:spLocks noGrp="1"/>
          </p:cNvSpPr>
          <p:nvPr>
            <p:ph idx="1"/>
          </p:nvPr>
        </p:nvSpPr>
        <p:spPr>
          <a:xfrm>
            <a:off x="548641" y="2028826"/>
            <a:ext cx="10995660" cy="4029074"/>
          </a:xfrm>
        </p:spPr>
        <p:txBody>
          <a:bodyPr/>
          <a:lstStyle/>
          <a:p>
            <a:r>
              <a:rPr lang="en-GB" b="1" dirty="0"/>
              <a:t>Pair up in 2s or 3s and complete the following:</a:t>
            </a:r>
            <a:endParaRPr lang="en-GB" dirty="0"/>
          </a:p>
          <a:p>
            <a:pPr lvl="1"/>
            <a:r>
              <a:rPr lang="en-GB" dirty="0"/>
              <a:t>List up to 10 other daily tools that you think use AI.</a:t>
            </a:r>
          </a:p>
          <a:p>
            <a:pPr lvl="1"/>
            <a:r>
              <a:rPr lang="en-GB" dirty="0"/>
              <a:t>For each one, think about what data would be required and what are their pros and cons?</a:t>
            </a:r>
          </a:p>
          <a:p>
            <a:pPr marL="274320" lvl="1" indent="0">
              <a:buNone/>
            </a:pPr>
            <a:endParaRPr lang="en-GB" dirty="0"/>
          </a:p>
          <a:p>
            <a:pPr marL="731520" lvl="1" indent="-457200">
              <a:buFont typeface="+mj-lt"/>
              <a:buAutoNum type="arabicPeriod"/>
            </a:pPr>
            <a:r>
              <a:rPr lang="en-GB" dirty="0"/>
              <a:t>Will AI replace humans?</a:t>
            </a:r>
          </a:p>
          <a:p>
            <a:pPr marL="731520" lvl="1" indent="-457200">
              <a:buFont typeface="+mj-lt"/>
              <a:buAutoNum type="arabicPeriod"/>
            </a:pPr>
            <a:r>
              <a:rPr lang="en-GB" dirty="0"/>
              <a:t>Is it okay to use AI to do your homework for you? </a:t>
            </a:r>
          </a:p>
        </p:txBody>
      </p:sp>
      <p:pic>
        <p:nvPicPr>
          <p:cNvPr id="5" name="Picture 4" descr="A black and white computer chip&#10;&#10;AI-generated content may be incorrect.">
            <a:extLst>
              <a:ext uri="{FF2B5EF4-FFF2-40B4-BE49-F238E27FC236}">
                <a16:creationId xmlns:a16="http://schemas.microsoft.com/office/drawing/2014/main" id="{468D468E-3D80-0FA3-EA13-882EFE51B786}"/>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276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79C28-D6E0-3403-EE9C-4DB808D28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AEDA9-4076-1FD7-6EA6-155FDB8007E7}"/>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41DD9344-05E9-0005-00DD-BFF9AB631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rtificial Intelligence">
            <a:extLst>
              <a:ext uri="{FF2B5EF4-FFF2-40B4-BE49-F238E27FC236}">
                <a16:creationId xmlns:a16="http://schemas.microsoft.com/office/drawing/2014/main" id="{19E55EAF-51F9-7205-7508-9CA17FEAB0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5"/>
          <a:stretch/>
        </p:blipFill>
        <p:spPr bwMode="auto">
          <a:xfrm>
            <a:off x="548639" y="2425737"/>
            <a:ext cx="4087648" cy="27697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phone&#10;&#10;Description automatically generated">
            <a:extLst>
              <a:ext uri="{FF2B5EF4-FFF2-40B4-BE49-F238E27FC236}">
                <a16:creationId xmlns:a16="http://schemas.microsoft.com/office/drawing/2014/main" id="{CAAEE935-4DAB-F543-29CB-0F3A0ADE8E64}"/>
              </a:ext>
            </a:extLst>
          </p:cNvPr>
          <p:cNvPicPr>
            <a:picLocks noChangeAspect="1"/>
          </p:cNvPicPr>
          <p:nvPr/>
        </p:nvPicPr>
        <p:blipFill>
          <a:blip r:embed="rId5"/>
          <a:stretch>
            <a:fillRect/>
          </a:stretch>
        </p:blipFill>
        <p:spPr>
          <a:xfrm>
            <a:off x="5049001" y="2736810"/>
            <a:ext cx="6786327" cy="2147571"/>
          </a:xfrm>
          <a:prstGeom prst="rect">
            <a:avLst/>
          </a:prstGeom>
        </p:spPr>
      </p:pic>
      <p:pic>
        <p:nvPicPr>
          <p:cNvPr id="6150" name="Picture 6">
            <a:extLst>
              <a:ext uri="{FF2B5EF4-FFF2-40B4-BE49-F238E27FC236}">
                <a16:creationId xmlns:a16="http://schemas.microsoft.com/office/drawing/2014/main" id="{B3D9FE85-3AE4-D9BA-A24C-5C85F200E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2746" y="2175758"/>
            <a:ext cx="2613468" cy="32696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and white computer chip&#10;&#10;AI-generated content may be incorrect.">
            <a:extLst>
              <a:ext uri="{FF2B5EF4-FFF2-40B4-BE49-F238E27FC236}">
                <a16:creationId xmlns:a16="http://schemas.microsoft.com/office/drawing/2014/main" id="{7F9B6343-6ACB-49FA-E867-4AA576E2F7B6}"/>
              </a:ext>
            </a:extLst>
          </p:cNvPr>
          <p:cNvPicPr>
            <a:picLocks noChangeAspect="1"/>
          </p:cNvPicPr>
          <p:nvPr/>
        </p:nvPicPr>
        <p:blipFill>
          <a:blip r:embed="rId7"/>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51025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627AB-DCC9-4621-175C-515EAB909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7B836-C579-47F7-C9AE-67A9C287AFB1}"/>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646532E7-AD5E-28DB-FE6B-8059F2B96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C5B289E9-888E-B446-4985-33920A0527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6867" y="1675086"/>
            <a:ext cx="7598265" cy="42740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B1BDAD-2B63-E1AC-FA79-946869C7EF9E}"/>
              </a:ext>
            </a:extLst>
          </p:cNvPr>
          <p:cNvSpPr txBox="1"/>
          <p:nvPr/>
        </p:nvSpPr>
        <p:spPr>
          <a:xfrm>
            <a:off x="10240098" y="3432803"/>
            <a:ext cx="1524776" cy="369332"/>
          </a:xfrm>
          <a:prstGeom prst="rect">
            <a:avLst/>
          </a:prstGeom>
          <a:noFill/>
        </p:spPr>
        <p:txBody>
          <a:bodyPr wrap="none" rtlCol="0">
            <a:spAutoFit/>
          </a:bodyPr>
          <a:lstStyle/>
          <a:p>
            <a:r>
              <a:rPr lang="en-GB" b="1" dirty="0"/>
              <a:t>AI-Upscaling</a:t>
            </a:r>
          </a:p>
        </p:txBody>
      </p:sp>
      <p:pic>
        <p:nvPicPr>
          <p:cNvPr id="6" name="Picture 5" descr="A black and white computer chip&#10;&#10;AI-generated content may be incorrect.">
            <a:extLst>
              <a:ext uri="{FF2B5EF4-FFF2-40B4-BE49-F238E27FC236}">
                <a16:creationId xmlns:a16="http://schemas.microsoft.com/office/drawing/2014/main" id="{837E027C-C2BA-BEDD-FC60-C1D8E199D9BF}"/>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389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F4EDC-80C2-ED89-F334-1F9903AA6DB3}"/>
            </a:ext>
          </a:extLst>
        </p:cNvPr>
        <p:cNvGrpSpPr/>
        <p:nvPr/>
      </p:nvGrpSpPr>
      <p:grpSpPr>
        <a:xfrm>
          <a:off x="0" y="0"/>
          <a:ext cx="0" cy="0"/>
          <a:chOff x="0" y="0"/>
          <a:chExt cx="0" cy="0"/>
        </a:xfrm>
      </p:grpSpPr>
      <p:pic>
        <p:nvPicPr>
          <p:cNvPr id="6" name="Picture 4" descr="Enhance Image to 4K/8K/10K with Winxvideo AI">
            <a:extLst>
              <a:ext uri="{FF2B5EF4-FFF2-40B4-BE49-F238E27FC236}">
                <a16:creationId xmlns:a16="http://schemas.microsoft.com/office/drawing/2014/main" id="{C6DB5105-F77F-85FE-5EEF-311CF00E2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762"/>
            <a:ext cx="12192000" cy="63404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white computer chip&#10;&#10;AI-generated content may be incorrect.">
            <a:extLst>
              <a:ext uri="{FF2B5EF4-FFF2-40B4-BE49-F238E27FC236}">
                <a16:creationId xmlns:a16="http://schemas.microsoft.com/office/drawing/2014/main" id="{2309DBEE-249B-1767-692A-DC8C4C160EE4}"/>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409647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3DD5-9B16-2E41-B2E3-2FEB1A3903C1}"/>
              </a:ext>
            </a:extLst>
          </p:cNvPr>
          <p:cNvSpPr>
            <a:spLocks noGrp="1"/>
          </p:cNvSpPr>
          <p:nvPr>
            <p:ph type="title"/>
          </p:nvPr>
        </p:nvSpPr>
        <p:spPr/>
        <p:txBody>
          <a:bodyPr/>
          <a:lstStyle/>
          <a:p>
            <a:r>
              <a:rPr lang="en-GB" dirty="0"/>
              <a:t>Basics of Machine Learning</a:t>
            </a:r>
          </a:p>
        </p:txBody>
      </p:sp>
      <p:pic>
        <p:nvPicPr>
          <p:cNvPr id="5" name="Picture 2" descr="The logo | Communications and Engagement">
            <a:extLst>
              <a:ext uri="{FF2B5EF4-FFF2-40B4-BE49-F238E27FC236}">
                <a16:creationId xmlns:a16="http://schemas.microsoft.com/office/drawing/2014/main" id="{1900657F-E84F-A74E-7F72-EF164D759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549572F4-1DF0-C23B-BC0C-C64C768968BB}"/>
              </a:ext>
            </a:extLst>
          </p:cNvPr>
          <p:cNvSpPr>
            <a:spLocks noGrp="1"/>
          </p:cNvSpPr>
          <p:nvPr>
            <p:ph idx="1"/>
          </p:nvPr>
        </p:nvSpPr>
        <p:spPr>
          <a:xfrm>
            <a:off x="548641" y="2028826"/>
            <a:ext cx="10995660" cy="4029074"/>
          </a:xfrm>
        </p:spPr>
        <p:txBody>
          <a:bodyPr/>
          <a:lstStyle/>
          <a:p>
            <a:r>
              <a:rPr lang="en-GB" b="1" dirty="0"/>
              <a:t>Machine learning: algorithms which learn patterns in data to make predictions</a:t>
            </a:r>
          </a:p>
          <a:p>
            <a:r>
              <a:rPr lang="en-GB" dirty="0"/>
              <a:t>AI will use large amounts of data (e.g. images, text, audio, etc.).</a:t>
            </a:r>
          </a:p>
          <a:p>
            <a:r>
              <a:rPr lang="en-GB" dirty="0"/>
              <a:t>Humans will </a:t>
            </a:r>
            <a:r>
              <a:rPr lang="en-GB" i="1" dirty="0"/>
              <a:t>label </a:t>
            </a:r>
            <a:r>
              <a:rPr lang="en-GB" dirty="0"/>
              <a:t>some of this data with what we want our models to predict.</a:t>
            </a:r>
          </a:p>
          <a:p>
            <a:r>
              <a:rPr lang="en-GB" dirty="0"/>
              <a:t>AI models try to </a:t>
            </a:r>
            <a:r>
              <a:rPr lang="en-GB" i="1" dirty="0"/>
              <a:t>learn*</a:t>
            </a:r>
            <a:r>
              <a:rPr lang="en-GB" dirty="0"/>
              <a:t> the underlying patterns of similar data (e.g. the distinct characteristics of digits which let us differentiate between numbers 1, 2, 3, 4, etc.).</a:t>
            </a:r>
          </a:p>
          <a:p>
            <a:r>
              <a:rPr lang="en-GB" dirty="0"/>
              <a:t>When we give AI a new piece of data, it uses the patterns it learnt from the initial data (we call this training data) and guesses which option has the highest probability.</a:t>
            </a:r>
          </a:p>
          <a:p>
            <a:endParaRPr lang="en-GB" dirty="0"/>
          </a:p>
        </p:txBody>
      </p:sp>
      <p:pic>
        <p:nvPicPr>
          <p:cNvPr id="6" name="Picture 5" descr="A black and white computer chip&#10;&#10;AI-generated content may be incorrect.">
            <a:extLst>
              <a:ext uri="{FF2B5EF4-FFF2-40B4-BE49-F238E27FC236}">
                <a16:creationId xmlns:a16="http://schemas.microsoft.com/office/drawing/2014/main" id="{E499EA17-1BB9-ABA7-FB70-DAE3628A9280}"/>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024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ibuneVTI">
  <a:themeElements>
    <a:clrScheme name="AnalogousFromDarkSeedLeftStep">
      <a:dk1>
        <a:srgbClr val="000000"/>
      </a:dk1>
      <a:lt1>
        <a:srgbClr val="FFFFFF"/>
      </a:lt1>
      <a:dk2>
        <a:srgbClr val="2F1D1B"/>
      </a:dk2>
      <a:lt2>
        <a:srgbClr val="F0F3F3"/>
      </a:lt2>
      <a:accent1>
        <a:srgbClr val="C3594D"/>
      </a:accent1>
      <a:accent2>
        <a:srgbClr val="B13B60"/>
      </a:accent2>
      <a:accent3>
        <a:srgbClr val="C34DA3"/>
      </a:accent3>
      <a:accent4>
        <a:srgbClr val="A03BB1"/>
      </a:accent4>
      <a:accent5>
        <a:srgbClr val="804DC3"/>
      </a:accent5>
      <a:accent6>
        <a:srgbClr val="4341B4"/>
      </a:accent6>
      <a:hlink>
        <a:srgbClr val="8C3FBF"/>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1824</TotalTime>
  <Words>1603</Words>
  <Application>Microsoft Macintosh PowerPoint</Application>
  <PresentationFormat>Widescreen</PresentationFormat>
  <Paragraphs>164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Amasis MT Pro Medium</vt:lpstr>
      <vt:lpstr>Aptos</vt:lpstr>
      <vt:lpstr>Arial</vt:lpstr>
      <vt:lpstr>Calibri</vt:lpstr>
      <vt:lpstr>Times New Roman</vt:lpstr>
      <vt:lpstr>Univers Light</vt:lpstr>
      <vt:lpstr>TribuneVTI</vt:lpstr>
      <vt:lpstr>AI Workshop 1: Introduction to AI Tuesday 28th January 2025</vt:lpstr>
      <vt:lpstr>About Me</vt:lpstr>
      <vt:lpstr>Learning Objectives</vt:lpstr>
      <vt:lpstr>Starter Activity: AI in Everyday Life</vt:lpstr>
      <vt:lpstr>Starter Activity: AI in Everyday Life</vt:lpstr>
      <vt:lpstr>How does AI work?</vt:lpstr>
      <vt:lpstr>How does AI work?</vt:lpstr>
      <vt:lpstr>PowerPoint Presentation</vt:lpstr>
      <vt:lpstr>Basics of Machine Learning</vt:lpstr>
      <vt:lpstr>Basics of Machine Learning</vt:lpstr>
      <vt:lpstr>Hands-on Activity: Training an AI Model</vt:lpstr>
      <vt:lpstr>Hands-on Activity: Training an AI Model</vt:lpstr>
      <vt:lpstr>Hands-on Activity: Training an AI Model</vt:lpstr>
      <vt:lpstr>Ethical Considerations in AI</vt:lpstr>
      <vt:lpstr>Ethical Considerations in AI</vt:lpstr>
      <vt:lpstr>Ethical Considerations in AI</vt:lpstr>
      <vt:lpstr>Group Brainstorm – Using AI for Everyday Challenges</vt:lpstr>
      <vt:lpstr>Plenary</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2024-12-31T01:52:55Z</dcterms:created>
  <dcterms:modified xsi:type="dcterms:W3CDTF">2025-02-27T09:46:42Z</dcterms:modified>
</cp:coreProperties>
</file>